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3" r:id="rId4"/>
    <p:sldId id="258" r:id="rId5"/>
    <p:sldId id="259" r:id="rId6"/>
    <p:sldId id="260" r:id="rId7"/>
    <p:sldId id="261" r:id="rId8"/>
    <p:sldId id="262" r:id="rId9"/>
    <p:sldId id="264" r:id="rId10"/>
    <p:sldId id="267" r:id="rId11"/>
    <p:sldId id="265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66C129-1C69-AD26-26FF-B1E351AAA5F7}" v="7" dt="2025-05-19T08:27:07.7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rner, Kacey-Lee (RC0050633)" userId="S::rc0050633@student.riversidecollege.ac.uk::8ad8f034-5530-4504-b1c5-dbf4a6de12cf" providerId="AD" clId="Web-{510016DB-C29E-E8A7-16C6-6D24D7F3E129}"/>
    <pc:docChg chg="addSld modSld">
      <pc:chgData name="Turner, Kacey-Lee (RC0050633)" userId="S::rc0050633@student.riversidecollege.ac.uk::8ad8f034-5530-4504-b1c5-dbf4a6de12cf" providerId="AD" clId="Web-{510016DB-C29E-E8A7-16C6-6D24D7F3E129}" dt="2025-05-12T10:15:52.626" v="30" actId="14100"/>
      <pc:docMkLst>
        <pc:docMk/>
      </pc:docMkLst>
      <pc:sldChg chg="addSp delSp modSp">
        <pc:chgData name="Turner, Kacey-Lee (RC0050633)" userId="S::rc0050633@student.riversidecollege.ac.uk::8ad8f034-5530-4504-b1c5-dbf4a6de12cf" providerId="AD" clId="Web-{510016DB-C29E-E8A7-16C6-6D24D7F3E129}" dt="2025-05-12T10:12:05.307" v="4" actId="14100"/>
        <pc:sldMkLst>
          <pc:docMk/>
          <pc:sldMk cId="109857222" sldId="256"/>
        </pc:sldMkLst>
        <pc:spChg chg="del">
          <ac:chgData name="Turner, Kacey-Lee (RC0050633)" userId="S::rc0050633@student.riversidecollege.ac.uk::8ad8f034-5530-4504-b1c5-dbf4a6de12cf" providerId="AD" clId="Web-{510016DB-C29E-E8A7-16C6-6D24D7F3E129}" dt="2025-05-12T10:11:00.993" v="0"/>
          <ac:spMkLst>
            <pc:docMk/>
            <pc:sldMk cId="109857222" sldId="256"/>
            <ac:spMk id="2" creationId="{00000000-0000-0000-0000-000000000000}"/>
          </ac:spMkLst>
        </pc:spChg>
        <pc:spChg chg="del">
          <ac:chgData name="Turner, Kacey-Lee (RC0050633)" userId="S::rc0050633@student.riversidecollege.ac.uk::8ad8f034-5530-4504-b1c5-dbf4a6de12cf" providerId="AD" clId="Web-{510016DB-C29E-E8A7-16C6-6D24D7F3E129}" dt="2025-05-12T10:11:05.181" v="1"/>
          <ac:spMkLst>
            <pc:docMk/>
            <pc:sldMk cId="109857222" sldId="256"/>
            <ac:spMk id="3" creationId="{00000000-0000-0000-0000-000000000000}"/>
          </ac:spMkLst>
        </pc:spChg>
        <pc:picChg chg="add mod">
          <ac:chgData name="Turner, Kacey-Lee (RC0050633)" userId="S::rc0050633@student.riversidecollege.ac.uk::8ad8f034-5530-4504-b1c5-dbf4a6de12cf" providerId="AD" clId="Web-{510016DB-C29E-E8A7-16C6-6D24D7F3E129}" dt="2025-05-12T10:12:05.307" v="4" actId="14100"/>
          <ac:picMkLst>
            <pc:docMk/>
            <pc:sldMk cId="109857222" sldId="256"/>
            <ac:picMk id="4" creationId="{BFB32FB7-EC03-1A80-38CA-432442F67AB6}"/>
          </ac:picMkLst>
        </pc:picChg>
      </pc:sldChg>
      <pc:sldChg chg="new">
        <pc:chgData name="Turner, Kacey-Lee (RC0050633)" userId="S::rc0050633@student.riversidecollege.ac.uk::8ad8f034-5530-4504-b1c5-dbf4a6de12cf" providerId="AD" clId="Web-{510016DB-C29E-E8A7-16C6-6D24D7F3E129}" dt="2025-05-12T10:12:14.464" v="5"/>
        <pc:sldMkLst>
          <pc:docMk/>
          <pc:sldMk cId="1347409536" sldId="257"/>
        </pc:sldMkLst>
      </pc:sldChg>
      <pc:sldChg chg="addSp delSp modSp new">
        <pc:chgData name="Turner, Kacey-Lee (RC0050633)" userId="S::rc0050633@student.riversidecollege.ac.uk::8ad8f034-5530-4504-b1c5-dbf4a6de12cf" providerId="AD" clId="Web-{510016DB-C29E-E8A7-16C6-6D24D7F3E129}" dt="2025-05-12T10:13:17.794" v="12" actId="14100"/>
        <pc:sldMkLst>
          <pc:docMk/>
          <pc:sldMk cId="1531623673" sldId="258"/>
        </pc:sldMkLst>
        <pc:spChg chg="del">
          <ac:chgData name="Turner, Kacey-Lee (RC0050633)" userId="S::rc0050633@student.riversidecollege.ac.uk::8ad8f034-5530-4504-b1c5-dbf4a6de12cf" providerId="AD" clId="Web-{510016DB-C29E-E8A7-16C6-6D24D7F3E129}" dt="2025-05-12T10:13:00.793" v="7"/>
          <ac:spMkLst>
            <pc:docMk/>
            <pc:sldMk cId="1531623673" sldId="258"/>
            <ac:spMk id="3" creationId="{53C0EE45-9580-A218-6F79-656272B69DB9}"/>
          </ac:spMkLst>
        </pc:spChg>
        <pc:spChg chg="add del mod">
          <ac:chgData name="Turner, Kacey-Lee (RC0050633)" userId="S::rc0050633@student.riversidecollege.ac.uk::8ad8f034-5530-4504-b1c5-dbf4a6de12cf" providerId="AD" clId="Web-{510016DB-C29E-E8A7-16C6-6D24D7F3E129}" dt="2025-05-12T10:13:10.856" v="9"/>
          <ac:spMkLst>
            <pc:docMk/>
            <pc:sldMk cId="1531623673" sldId="258"/>
            <ac:spMk id="6" creationId="{7424DF5B-0DCF-6E30-DE7A-43C4F7DA4D3A}"/>
          </ac:spMkLst>
        </pc:spChg>
        <pc:picChg chg="add del mod ord">
          <ac:chgData name="Turner, Kacey-Lee (RC0050633)" userId="S::rc0050633@student.riversidecollege.ac.uk::8ad8f034-5530-4504-b1c5-dbf4a6de12cf" providerId="AD" clId="Web-{510016DB-C29E-E8A7-16C6-6D24D7F3E129}" dt="2025-05-12T10:13:02.512" v="8"/>
          <ac:picMkLst>
            <pc:docMk/>
            <pc:sldMk cId="1531623673" sldId="258"/>
            <ac:picMk id="4" creationId="{A1078AD2-FBFE-75E1-774B-7B15D3B354B5}"/>
          </ac:picMkLst>
        </pc:picChg>
        <pc:picChg chg="add mod ord">
          <ac:chgData name="Turner, Kacey-Lee (RC0050633)" userId="S::rc0050633@student.riversidecollege.ac.uk::8ad8f034-5530-4504-b1c5-dbf4a6de12cf" providerId="AD" clId="Web-{510016DB-C29E-E8A7-16C6-6D24D7F3E129}" dt="2025-05-12T10:13:17.794" v="12" actId="14100"/>
          <ac:picMkLst>
            <pc:docMk/>
            <pc:sldMk cId="1531623673" sldId="258"/>
            <ac:picMk id="7" creationId="{BA82B440-D223-9784-EF33-0D255C81FD01}"/>
          </ac:picMkLst>
        </pc:picChg>
      </pc:sldChg>
      <pc:sldChg chg="addSp delSp modSp new">
        <pc:chgData name="Turner, Kacey-Lee (RC0050633)" userId="S::rc0050633@student.riversidecollege.ac.uk::8ad8f034-5530-4504-b1c5-dbf4a6de12cf" providerId="AD" clId="Web-{510016DB-C29E-E8A7-16C6-6D24D7F3E129}" dt="2025-05-12T10:14:45.906" v="23" actId="14100"/>
        <pc:sldMkLst>
          <pc:docMk/>
          <pc:sldMk cId="3538394572" sldId="259"/>
        </pc:sldMkLst>
        <pc:spChg chg="del">
          <ac:chgData name="Turner, Kacey-Lee (RC0050633)" userId="S::rc0050633@student.riversidecollege.ac.uk::8ad8f034-5530-4504-b1c5-dbf4a6de12cf" providerId="AD" clId="Web-{510016DB-C29E-E8A7-16C6-6D24D7F3E129}" dt="2025-05-12T10:14:29.968" v="17"/>
          <ac:spMkLst>
            <pc:docMk/>
            <pc:sldMk cId="3538394572" sldId="259"/>
            <ac:spMk id="3" creationId="{4A10138D-CF3F-F25B-EF9D-5A3F4250D152}"/>
          </ac:spMkLst>
        </pc:spChg>
        <pc:picChg chg="add mod ord">
          <ac:chgData name="Turner, Kacey-Lee (RC0050633)" userId="S::rc0050633@student.riversidecollege.ac.uk::8ad8f034-5530-4504-b1c5-dbf4a6de12cf" providerId="AD" clId="Web-{510016DB-C29E-E8A7-16C6-6D24D7F3E129}" dt="2025-05-12T10:14:45.906" v="23" actId="14100"/>
          <ac:picMkLst>
            <pc:docMk/>
            <pc:sldMk cId="3538394572" sldId="259"/>
            <ac:picMk id="4" creationId="{6CA0E3B0-7791-8EB3-0066-04ACCE867676}"/>
          </ac:picMkLst>
        </pc:picChg>
      </pc:sldChg>
      <pc:sldChg chg="addSp delSp modSp new">
        <pc:chgData name="Turner, Kacey-Lee (RC0050633)" userId="S::rc0050633@student.riversidecollege.ac.uk::8ad8f034-5530-4504-b1c5-dbf4a6de12cf" providerId="AD" clId="Web-{510016DB-C29E-E8A7-16C6-6D24D7F3E129}" dt="2025-05-12T10:15:52.626" v="30" actId="14100"/>
        <pc:sldMkLst>
          <pc:docMk/>
          <pc:sldMk cId="1504732903" sldId="260"/>
        </pc:sldMkLst>
        <pc:spChg chg="del">
          <ac:chgData name="Turner, Kacey-Lee (RC0050633)" userId="S::rc0050633@student.riversidecollege.ac.uk::8ad8f034-5530-4504-b1c5-dbf4a6de12cf" providerId="AD" clId="Web-{510016DB-C29E-E8A7-16C6-6D24D7F3E129}" dt="2025-05-12T10:15:22.500" v="24"/>
          <ac:spMkLst>
            <pc:docMk/>
            <pc:sldMk cId="1504732903" sldId="260"/>
            <ac:spMk id="3" creationId="{E61A6B39-FD57-ACBE-6279-BC8FB76E5346}"/>
          </ac:spMkLst>
        </pc:spChg>
        <pc:spChg chg="add del mod">
          <ac:chgData name="Turner, Kacey-Lee (RC0050633)" userId="S::rc0050633@student.riversidecollege.ac.uk::8ad8f034-5530-4504-b1c5-dbf4a6de12cf" providerId="AD" clId="Web-{510016DB-C29E-E8A7-16C6-6D24D7F3E129}" dt="2025-05-12T10:15:43.970" v="27"/>
          <ac:spMkLst>
            <pc:docMk/>
            <pc:sldMk cId="1504732903" sldId="260"/>
            <ac:spMk id="6" creationId="{B8EABABC-243B-5061-1427-0CF10F2DF093}"/>
          </ac:spMkLst>
        </pc:spChg>
        <pc:picChg chg="add del mod ord">
          <ac:chgData name="Turner, Kacey-Lee (RC0050633)" userId="S::rc0050633@student.riversidecollege.ac.uk::8ad8f034-5530-4504-b1c5-dbf4a6de12cf" providerId="AD" clId="Web-{510016DB-C29E-E8A7-16C6-6D24D7F3E129}" dt="2025-05-12T10:15:25.454" v="26"/>
          <ac:picMkLst>
            <pc:docMk/>
            <pc:sldMk cId="1504732903" sldId="260"/>
            <ac:picMk id="4" creationId="{47764B53-4831-32EE-4F08-1ABF098069C4}"/>
          </ac:picMkLst>
        </pc:picChg>
        <pc:picChg chg="add mod ord">
          <ac:chgData name="Turner, Kacey-Lee (RC0050633)" userId="S::rc0050633@student.riversidecollege.ac.uk::8ad8f034-5530-4504-b1c5-dbf4a6de12cf" providerId="AD" clId="Web-{510016DB-C29E-E8A7-16C6-6D24D7F3E129}" dt="2025-05-12T10:15:52.626" v="30" actId="14100"/>
          <ac:picMkLst>
            <pc:docMk/>
            <pc:sldMk cId="1504732903" sldId="260"/>
            <ac:picMk id="7" creationId="{56EA6740-80C8-7400-4A64-DD78B59678E0}"/>
          </ac:picMkLst>
        </pc:picChg>
      </pc:sldChg>
      <pc:sldChg chg="new">
        <pc:chgData name="Turner, Kacey-Lee (RC0050633)" userId="S::rc0050633@student.riversidecollege.ac.uk::8ad8f034-5530-4504-b1c5-dbf4a6de12cf" providerId="AD" clId="Web-{510016DB-C29E-E8A7-16C6-6D24D7F3E129}" dt="2025-05-12T10:13:30.950" v="15"/>
        <pc:sldMkLst>
          <pc:docMk/>
          <pc:sldMk cId="501042630" sldId="261"/>
        </pc:sldMkLst>
      </pc:sldChg>
      <pc:sldChg chg="new">
        <pc:chgData name="Turner, Kacey-Lee (RC0050633)" userId="S::rc0050633@student.riversidecollege.ac.uk::8ad8f034-5530-4504-b1c5-dbf4a6de12cf" providerId="AD" clId="Web-{510016DB-C29E-E8A7-16C6-6D24D7F3E129}" dt="2025-05-12T10:13:32.560" v="16"/>
        <pc:sldMkLst>
          <pc:docMk/>
          <pc:sldMk cId="2828608009" sldId="262"/>
        </pc:sldMkLst>
      </pc:sldChg>
    </pc:docChg>
  </pc:docChgLst>
  <pc:docChgLst>
    <pc:chgData name="Turner, Kacey-Lee (RC0050633)" userId="S::rc0050633@student.riversidecollege.ac.uk::8ad8f034-5530-4504-b1c5-dbf4a6de12cf" providerId="AD" clId="Web-{27C5012C-37FD-E29D-C2F8-C4D1E1B799BB}"/>
    <pc:docChg chg="addSld delSld modSld sldOrd">
      <pc:chgData name="Turner, Kacey-Lee (RC0050633)" userId="S::rc0050633@student.riversidecollege.ac.uk::8ad8f034-5530-4504-b1c5-dbf4a6de12cf" providerId="AD" clId="Web-{27C5012C-37FD-E29D-C2F8-C4D1E1B799BB}" dt="2025-05-13T10:36:03.498" v="38" actId="14100"/>
      <pc:docMkLst>
        <pc:docMk/>
      </pc:docMkLst>
      <pc:sldChg chg="addSp delSp modSp">
        <pc:chgData name="Turner, Kacey-Lee (RC0050633)" userId="S::rc0050633@student.riversidecollege.ac.uk::8ad8f034-5530-4504-b1c5-dbf4a6de12cf" providerId="AD" clId="Web-{27C5012C-37FD-E29D-C2F8-C4D1E1B799BB}" dt="2025-05-13T10:19:59.942" v="3" actId="14100"/>
        <pc:sldMkLst>
          <pc:docMk/>
          <pc:sldMk cId="1347409536" sldId="257"/>
        </pc:sldMkLst>
        <pc:spChg chg="del">
          <ac:chgData name="Turner, Kacey-Lee (RC0050633)" userId="S::rc0050633@student.riversidecollege.ac.uk::8ad8f034-5530-4504-b1c5-dbf4a6de12cf" providerId="AD" clId="Web-{27C5012C-37FD-E29D-C2F8-C4D1E1B799BB}" dt="2025-05-13T10:19:46.848" v="0"/>
          <ac:spMkLst>
            <pc:docMk/>
            <pc:sldMk cId="1347409536" sldId="257"/>
            <ac:spMk id="3" creationId="{B5F5A2E4-4419-E115-803E-E5F3457A5441}"/>
          </ac:spMkLst>
        </pc:spChg>
        <pc:picChg chg="add mod ord">
          <ac:chgData name="Turner, Kacey-Lee (RC0050633)" userId="S::rc0050633@student.riversidecollege.ac.uk::8ad8f034-5530-4504-b1c5-dbf4a6de12cf" providerId="AD" clId="Web-{27C5012C-37FD-E29D-C2F8-C4D1E1B799BB}" dt="2025-05-13T10:19:59.942" v="3" actId="14100"/>
          <ac:picMkLst>
            <pc:docMk/>
            <pc:sldMk cId="1347409536" sldId="257"/>
            <ac:picMk id="4" creationId="{B4B9DBFE-F75D-B2AF-14B9-1CBD0B76F68A}"/>
          </ac:picMkLst>
        </pc:picChg>
      </pc:sldChg>
      <pc:sldChg chg="addSp delSp modSp new">
        <pc:chgData name="Turner, Kacey-Lee (RC0050633)" userId="S::rc0050633@student.riversidecollege.ac.uk::8ad8f034-5530-4504-b1c5-dbf4a6de12cf" providerId="AD" clId="Web-{27C5012C-37FD-E29D-C2F8-C4D1E1B799BB}" dt="2025-05-13T10:32:53.368" v="31" actId="14100"/>
        <pc:sldMkLst>
          <pc:docMk/>
          <pc:sldMk cId="3663253688" sldId="263"/>
        </pc:sldMkLst>
        <pc:spChg chg="del">
          <ac:chgData name="Turner, Kacey-Lee (RC0050633)" userId="S::rc0050633@student.riversidecollege.ac.uk::8ad8f034-5530-4504-b1c5-dbf4a6de12cf" providerId="AD" clId="Web-{27C5012C-37FD-E29D-C2F8-C4D1E1B799BB}" dt="2025-05-13T10:32:43.228" v="27"/>
          <ac:spMkLst>
            <pc:docMk/>
            <pc:sldMk cId="3663253688" sldId="263"/>
            <ac:spMk id="3" creationId="{74601C76-E491-3E9A-E9BA-2E8BA3C07EF4}"/>
          </ac:spMkLst>
        </pc:spChg>
        <pc:picChg chg="add mod ord">
          <ac:chgData name="Turner, Kacey-Lee (RC0050633)" userId="S::rc0050633@student.riversidecollege.ac.uk::8ad8f034-5530-4504-b1c5-dbf4a6de12cf" providerId="AD" clId="Web-{27C5012C-37FD-E29D-C2F8-C4D1E1B799BB}" dt="2025-05-13T10:32:53.368" v="31" actId="14100"/>
          <ac:picMkLst>
            <pc:docMk/>
            <pc:sldMk cId="3663253688" sldId="263"/>
            <ac:picMk id="4" creationId="{D20BBD2B-17F7-B69D-3BAF-C26F988EA34C}"/>
          </ac:picMkLst>
        </pc:picChg>
      </pc:sldChg>
      <pc:sldChg chg="addSp delSp modSp new">
        <pc:chgData name="Turner, Kacey-Lee (RC0050633)" userId="S::rc0050633@student.riversidecollege.ac.uk::8ad8f034-5530-4504-b1c5-dbf4a6de12cf" providerId="AD" clId="Web-{27C5012C-37FD-E29D-C2F8-C4D1E1B799BB}" dt="2025-05-13T10:20:40.443" v="9" actId="14100"/>
        <pc:sldMkLst>
          <pc:docMk/>
          <pc:sldMk cId="3707830749" sldId="264"/>
        </pc:sldMkLst>
        <pc:spChg chg="del">
          <ac:chgData name="Turner, Kacey-Lee (RC0050633)" userId="S::rc0050633@student.riversidecollege.ac.uk::8ad8f034-5530-4504-b1c5-dbf4a6de12cf" providerId="AD" clId="Web-{27C5012C-37FD-E29D-C2F8-C4D1E1B799BB}" dt="2025-05-13T10:20:31.615" v="6"/>
          <ac:spMkLst>
            <pc:docMk/>
            <pc:sldMk cId="3707830749" sldId="264"/>
            <ac:spMk id="3" creationId="{E0384A5C-C9DB-DCD9-3DEA-6E4139277F85}"/>
          </ac:spMkLst>
        </pc:spChg>
        <pc:picChg chg="add mod ord">
          <ac:chgData name="Turner, Kacey-Lee (RC0050633)" userId="S::rc0050633@student.riversidecollege.ac.uk::8ad8f034-5530-4504-b1c5-dbf4a6de12cf" providerId="AD" clId="Web-{27C5012C-37FD-E29D-C2F8-C4D1E1B799BB}" dt="2025-05-13T10:20:40.443" v="9" actId="14100"/>
          <ac:picMkLst>
            <pc:docMk/>
            <pc:sldMk cId="3707830749" sldId="264"/>
            <ac:picMk id="4" creationId="{622948C7-2A1C-D7F3-CD8F-74C7CD371FC8}"/>
          </ac:picMkLst>
        </pc:picChg>
      </pc:sldChg>
      <pc:sldChg chg="addSp delSp modSp new mod ord setBg">
        <pc:chgData name="Turner, Kacey-Lee (RC0050633)" userId="S::rc0050633@student.riversidecollege.ac.uk::8ad8f034-5530-4504-b1c5-dbf4a6de12cf" providerId="AD" clId="Web-{27C5012C-37FD-E29D-C2F8-C4D1E1B799BB}" dt="2025-05-13T10:26:58.281" v="25"/>
        <pc:sldMkLst>
          <pc:docMk/>
          <pc:sldMk cId="3461959684" sldId="265"/>
        </pc:sldMkLst>
        <pc:spChg chg="del">
          <ac:chgData name="Turner, Kacey-Lee (RC0050633)" userId="S::rc0050633@student.riversidecollege.ac.uk::8ad8f034-5530-4504-b1c5-dbf4a6de12cf" providerId="AD" clId="Web-{27C5012C-37FD-E29D-C2F8-C4D1E1B799BB}" dt="2025-05-13T10:25:25.357" v="19"/>
          <ac:spMkLst>
            <pc:docMk/>
            <pc:sldMk cId="3461959684" sldId="265"/>
            <ac:spMk id="2" creationId="{680B1D96-EBEA-7B41-09B8-DFD222651D71}"/>
          </ac:spMkLst>
        </pc:spChg>
        <pc:spChg chg="del">
          <ac:chgData name="Turner, Kacey-Lee (RC0050633)" userId="S::rc0050633@student.riversidecollege.ac.uk::8ad8f034-5530-4504-b1c5-dbf4a6de12cf" providerId="AD" clId="Web-{27C5012C-37FD-E29D-C2F8-C4D1E1B799BB}" dt="2025-05-13T10:25:31.701" v="20"/>
          <ac:spMkLst>
            <pc:docMk/>
            <pc:sldMk cId="3461959684" sldId="265"/>
            <ac:spMk id="3" creationId="{5AFA49B3-CCC8-97CF-6F4E-6EC156C2C99A}"/>
          </ac:spMkLst>
        </pc:spChg>
        <pc:picChg chg="add del mod">
          <ac:chgData name="Turner, Kacey-Lee (RC0050633)" userId="S::rc0050633@student.riversidecollege.ac.uk::8ad8f034-5530-4504-b1c5-dbf4a6de12cf" providerId="AD" clId="Web-{27C5012C-37FD-E29D-C2F8-C4D1E1B799BB}" dt="2025-05-13T10:26:23.686" v="22"/>
          <ac:picMkLst>
            <pc:docMk/>
            <pc:sldMk cId="3461959684" sldId="265"/>
            <ac:picMk id="4" creationId="{B688F5C5-DF11-2F2D-EC71-1350709D15FB}"/>
          </ac:picMkLst>
        </pc:picChg>
        <pc:picChg chg="add mod">
          <ac:chgData name="Turner, Kacey-Lee (RC0050633)" userId="S::rc0050633@student.riversidecollege.ac.uk::8ad8f034-5530-4504-b1c5-dbf4a6de12cf" providerId="AD" clId="Web-{27C5012C-37FD-E29D-C2F8-C4D1E1B799BB}" dt="2025-05-13T10:26:47.218" v="24" actId="14100"/>
          <ac:picMkLst>
            <pc:docMk/>
            <pc:sldMk cId="3461959684" sldId="265"/>
            <ac:picMk id="5" creationId="{E5AF8C88-A5E8-9B66-8B89-A3CAE5B6FD5B}"/>
          </ac:picMkLst>
        </pc:picChg>
      </pc:sldChg>
      <pc:sldChg chg="new del ord">
        <pc:chgData name="Turner, Kacey-Lee (RC0050633)" userId="S::rc0050633@student.riversidecollege.ac.uk::8ad8f034-5530-4504-b1c5-dbf4a6de12cf" providerId="AD" clId="Web-{27C5012C-37FD-E29D-C2F8-C4D1E1B799BB}" dt="2025-05-13T10:27:12.938" v="26"/>
        <pc:sldMkLst>
          <pc:docMk/>
          <pc:sldMk cId="820146648" sldId="266"/>
        </pc:sldMkLst>
      </pc:sldChg>
      <pc:sldChg chg="addSp delSp modSp new">
        <pc:chgData name="Turner, Kacey-Lee (RC0050633)" userId="S::rc0050633@student.riversidecollege.ac.uk::8ad8f034-5530-4504-b1c5-dbf4a6de12cf" providerId="AD" clId="Web-{27C5012C-37FD-E29D-C2F8-C4D1E1B799BB}" dt="2025-05-13T10:21:38.210" v="16" actId="14100"/>
        <pc:sldMkLst>
          <pc:docMk/>
          <pc:sldMk cId="1487965799" sldId="267"/>
        </pc:sldMkLst>
        <pc:spChg chg="del">
          <ac:chgData name="Turner, Kacey-Lee (RC0050633)" userId="S::rc0050633@student.riversidecollege.ac.uk::8ad8f034-5530-4504-b1c5-dbf4a6de12cf" providerId="AD" clId="Web-{27C5012C-37FD-E29D-C2F8-C4D1E1B799BB}" dt="2025-05-13T10:21:25.976" v="13"/>
          <ac:spMkLst>
            <pc:docMk/>
            <pc:sldMk cId="1487965799" sldId="267"/>
            <ac:spMk id="3" creationId="{0204BA48-C24A-14AC-C643-AD2E5396536F}"/>
          </ac:spMkLst>
        </pc:spChg>
        <pc:picChg chg="add mod ord">
          <ac:chgData name="Turner, Kacey-Lee (RC0050633)" userId="S::rc0050633@student.riversidecollege.ac.uk::8ad8f034-5530-4504-b1c5-dbf4a6de12cf" providerId="AD" clId="Web-{27C5012C-37FD-E29D-C2F8-C4D1E1B799BB}" dt="2025-05-13T10:21:38.210" v="16" actId="14100"/>
          <ac:picMkLst>
            <pc:docMk/>
            <pc:sldMk cId="1487965799" sldId="267"/>
            <ac:picMk id="4" creationId="{DDA97BEA-AE85-7297-BCF9-03C149CCEA9B}"/>
          </ac:picMkLst>
        </pc:picChg>
      </pc:sldChg>
      <pc:sldChg chg="addSp delSp modSp new ord">
        <pc:chgData name="Turner, Kacey-Lee (RC0050633)" userId="S::rc0050633@student.riversidecollege.ac.uk::8ad8f034-5530-4504-b1c5-dbf4a6de12cf" providerId="AD" clId="Web-{27C5012C-37FD-E29D-C2F8-C4D1E1B799BB}" dt="2025-05-13T10:36:03.498" v="38" actId="14100"/>
        <pc:sldMkLst>
          <pc:docMk/>
          <pc:sldMk cId="3374542834" sldId="268"/>
        </pc:sldMkLst>
        <pc:spChg chg="del">
          <ac:chgData name="Turner, Kacey-Lee (RC0050633)" userId="S::rc0050633@student.riversidecollege.ac.uk::8ad8f034-5530-4504-b1c5-dbf4a6de12cf" providerId="AD" clId="Web-{27C5012C-37FD-E29D-C2F8-C4D1E1B799BB}" dt="2025-05-13T10:35:45.982" v="34"/>
          <ac:spMkLst>
            <pc:docMk/>
            <pc:sldMk cId="3374542834" sldId="268"/>
            <ac:spMk id="2" creationId="{1B21D83A-4598-9CD3-7BC3-1F3499AA074A}"/>
          </ac:spMkLst>
        </pc:spChg>
        <pc:spChg chg="del">
          <ac:chgData name="Turner, Kacey-Lee (RC0050633)" userId="S::rc0050633@student.riversidecollege.ac.uk::8ad8f034-5530-4504-b1c5-dbf4a6de12cf" providerId="AD" clId="Web-{27C5012C-37FD-E29D-C2F8-C4D1E1B799BB}" dt="2025-05-13T10:35:49.311" v="35"/>
          <ac:spMkLst>
            <pc:docMk/>
            <pc:sldMk cId="3374542834" sldId="268"/>
            <ac:spMk id="3" creationId="{AD800789-818E-7AA9-D738-90F01CEE2892}"/>
          </ac:spMkLst>
        </pc:spChg>
        <pc:picChg chg="add mod">
          <ac:chgData name="Turner, Kacey-Lee (RC0050633)" userId="S::rc0050633@student.riversidecollege.ac.uk::8ad8f034-5530-4504-b1c5-dbf4a6de12cf" providerId="AD" clId="Web-{27C5012C-37FD-E29D-C2F8-C4D1E1B799BB}" dt="2025-05-13T10:36:03.498" v="38" actId="14100"/>
          <ac:picMkLst>
            <pc:docMk/>
            <pc:sldMk cId="3374542834" sldId="268"/>
            <ac:picMk id="4" creationId="{B152602C-9906-9769-0A6B-BA80D595D34E}"/>
          </ac:picMkLst>
        </pc:picChg>
      </pc:sldChg>
    </pc:docChg>
  </pc:docChgLst>
  <pc:docChgLst>
    <pc:chgData name="Turner, Kacey-Lee (RC0050633)" userId="S::rc0050633@student.riversidecollege.ac.uk::8ad8f034-5530-4504-b1c5-dbf4a6de12cf" providerId="AD" clId="Web-{0A66C129-1C69-AD26-26FF-B1E351AAA5F7}"/>
    <pc:docChg chg="modSld">
      <pc:chgData name="Turner, Kacey-Lee (RC0050633)" userId="S::rc0050633@student.riversidecollege.ac.uk::8ad8f034-5530-4504-b1c5-dbf4a6de12cf" providerId="AD" clId="Web-{0A66C129-1C69-AD26-26FF-B1E351AAA5F7}" dt="2025-05-19T08:27:07.737" v="6" actId="1076"/>
      <pc:docMkLst>
        <pc:docMk/>
      </pc:docMkLst>
      <pc:sldChg chg="delSp modSp">
        <pc:chgData name="Turner, Kacey-Lee (RC0050633)" userId="S::rc0050633@student.riversidecollege.ac.uk::8ad8f034-5530-4504-b1c5-dbf4a6de12cf" providerId="AD" clId="Web-{0A66C129-1C69-AD26-26FF-B1E351AAA5F7}" dt="2025-05-19T08:27:07.737" v="6" actId="1076"/>
        <pc:sldMkLst>
          <pc:docMk/>
          <pc:sldMk cId="501042630" sldId="261"/>
        </pc:sldMkLst>
        <pc:spChg chg="del">
          <ac:chgData name="Turner, Kacey-Lee (RC0050633)" userId="S::rc0050633@student.riversidecollege.ac.uk::8ad8f034-5530-4504-b1c5-dbf4a6de12cf" providerId="AD" clId="Web-{0A66C129-1C69-AD26-26FF-B1E351AAA5F7}" dt="2025-05-19T08:26:56.831" v="4"/>
          <ac:spMkLst>
            <pc:docMk/>
            <pc:sldMk cId="501042630" sldId="261"/>
            <ac:spMk id="2" creationId="{EF1C5966-4E18-52E3-A83B-D8C95361FA44}"/>
          </ac:spMkLst>
        </pc:spChg>
        <pc:picChg chg="mod">
          <ac:chgData name="Turner, Kacey-Lee (RC0050633)" userId="S::rc0050633@student.riversidecollege.ac.uk::8ad8f034-5530-4504-b1c5-dbf4a6de12cf" providerId="AD" clId="Web-{0A66C129-1C69-AD26-26FF-B1E351AAA5F7}" dt="2025-05-19T08:27:07.737" v="6" actId="1076"/>
          <ac:picMkLst>
            <pc:docMk/>
            <pc:sldMk cId="501042630" sldId="261"/>
            <ac:picMk id="4" creationId="{FAB323E5-6D9E-F746-7CEE-21C5E8EEC8D8}"/>
          </ac:picMkLst>
        </pc:picChg>
      </pc:sldChg>
      <pc:sldChg chg="delSp modSp">
        <pc:chgData name="Turner, Kacey-Lee (RC0050633)" userId="S::rc0050633@student.riversidecollege.ac.uk::8ad8f034-5530-4504-b1c5-dbf4a6de12cf" providerId="AD" clId="Web-{0A66C129-1C69-AD26-26FF-B1E351AAA5F7}" dt="2025-05-19T08:25:49.203" v="2" actId="1076"/>
        <pc:sldMkLst>
          <pc:docMk/>
          <pc:sldMk cId="1487965799" sldId="267"/>
        </pc:sldMkLst>
        <pc:spChg chg="del">
          <ac:chgData name="Turner, Kacey-Lee (RC0050633)" userId="S::rc0050633@student.riversidecollege.ac.uk::8ad8f034-5530-4504-b1c5-dbf4a6de12cf" providerId="AD" clId="Web-{0A66C129-1C69-AD26-26FF-B1E351AAA5F7}" dt="2025-05-19T08:25:46.203" v="1"/>
          <ac:spMkLst>
            <pc:docMk/>
            <pc:sldMk cId="1487965799" sldId="267"/>
            <ac:spMk id="2" creationId="{3D5584BD-3E4C-4C38-4C7E-80B327B9846A}"/>
          </ac:spMkLst>
        </pc:spChg>
        <pc:picChg chg="mod">
          <ac:chgData name="Turner, Kacey-Lee (RC0050633)" userId="S::rc0050633@student.riversidecollege.ac.uk::8ad8f034-5530-4504-b1c5-dbf4a6de12cf" providerId="AD" clId="Web-{0A66C129-1C69-AD26-26FF-B1E351AAA5F7}" dt="2025-05-19T08:25:49.203" v="2" actId="1076"/>
          <ac:picMkLst>
            <pc:docMk/>
            <pc:sldMk cId="1487965799" sldId="267"/>
            <ac:picMk id="4" creationId="{DDA97BEA-AE85-7297-BCF9-03C149CCEA9B}"/>
          </ac:picMkLst>
        </pc:picChg>
      </pc:sldChg>
    </pc:docChg>
  </pc:docChgLst>
  <pc:docChgLst>
    <pc:chgData name="Turner, Kacey-Lee (RC0050633)" userId="S::rc0050633@student.riversidecollege.ac.uk::8ad8f034-5530-4504-b1c5-dbf4a6de12cf" providerId="AD" clId="Web-{0021711D-9C56-D710-D8EC-78F29DE7F460}"/>
    <pc:docChg chg="modSld">
      <pc:chgData name="Turner, Kacey-Lee (RC0050633)" userId="S::rc0050633@student.riversidecollege.ac.uk::8ad8f034-5530-4504-b1c5-dbf4a6de12cf" providerId="AD" clId="Web-{0021711D-9C56-D710-D8EC-78F29DE7F460}" dt="2025-05-13T10:04:41.822" v="11" actId="1076"/>
      <pc:docMkLst>
        <pc:docMk/>
      </pc:docMkLst>
      <pc:sldChg chg="addSp delSp modSp">
        <pc:chgData name="Turner, Kacey-Lee (RC0050633)" userId="S::rc0050633@student.riversidecollege.ac.uk::8ad8f034-5530-4504-b1c5-dbf4a6de12cf" providerId="AD" clId="Web-{0021711D-9C56-D710-D8EC-78F29DE7F460}" dt="2025-05-13T09:58:05.891" v="5" actId="14100"/>
        <pc:sldMkLst>
          <pc:docMk/>
          <pc:sldMk cId="501042630" sldId="261"/>
        </pc:sldMkLst>
        <pc:spChg chg="del">
          <ac:chgData name="Turner, Kacey-Lee (RC0050633)" userId="S::rc0050633@student.riversidecollege.ac.uk::8ad8f034-5530-4504-b1c5-dbf4a6de12cf" providerId="AD" clId="Web-{0021711D-9C56-D710-D8EC-78F29DE7F460}" dt="2025-05-13T09:57:35.874" v="0"/>
          <ac:spMkLst>
            <pc:docMk/>
            <pc:sldMk cId="501042630" sldId="261"/>
            <ac:spMk id="3" creationId="{BEC0D480-454A-9176-B1EE-EC1113AA5E04}"/>
          </ac:spMkLst>
        </pc:spChg>
        <pc:picChg chg="add mod ord">
          <ac:chgData name="Turner, Kacey-Lee (RC0050633)" userId="S::rc0050633@student.riversidecollege.ac.uk::8ad8f034-5530-4504-b1c5-dbf4a6de12cf" providerId="AD" clId="Web-{0021711D-9C56-D710-D8EC-78F29DE7F460}" dt="2025-05-13T09:58:05.891" v="5" actId="14100"/>
          <ac:picMkLst>
            <pc:docMk/>
            <pc:sldMk cId="501042630" sldId="261"/>
            <ac:picMk id="4" creationId="{FAB323E5-6D9E-F746-7CEE-21C5E8EEC8D8}"/>
          </ac:picMkLst>
        </pc:picChg>
      </pc:sldChg>
      <pc:sldChg chg="addSp delSp modSp">
        <pc:chgData name="Turner, Kacey-Lee (RC0050633)" userId="S::rc0050633@student.riversidecollege.ac.uk::8ad8f034-5530-4504-b1c5-dbf4a6de12cf" providerId="AD" clId="Web-{0021711D-9C56-D710-D8EC-78F29DE7F460}" dt="2025-05-13T10:04:41.822" v="11" actId="1076"/>
        <pc:sldMkLst>
          <pc:docMk/>
          <pc:sldMk cId="2828608009" sldId="262"/>
        </pc:sldMkLst>
        <pc:spChg chg="del">
          <ac:chgData name="Turner, Kacey-Lee (RC0050633)" userId="S::rc0050633@student.riversidecollege.ac.uk::8ad8f034-5530-4504-b1c5-dbf4a6de12cf" providerId="AD" clId="Web-{0021711D-9C56-D710-D8EC-78F29DE7F460}" dt="2025-05-13T10:04:26.368" v="8"/>
          <ac:spMkLst>
            <pc:docMk/>
            <pc:sldMk cId="2828608009" sldId="262"/>
            <ac:spMk id="2" creationId="{50448FAB-F254-1B75-B1F9-59C2BA941128}"/>
          </ac:spMkLst>
        </pc:spChg>
        <pc:spChg chg="del">
          <ac:chgData name="Turner, Kacey-Lee (RC0050633)" userId="S::rc0050633@student.riversidecollege.ac.uk::8ad8f034-5530-4504-b1c5-dbf4a6de12cf" providerId="AD" clId="Web-{0021711D-9C56-D710-D8EC-78F29DE7F460}" dt="2025-05-13T10:04:18.368" v="6"/>
          <ac:spMkLst>
            <pc:docMk/>
            <pc:sldMk cId="2828608009" sldId="262"/>
            <ac:spMk id="3" creationId="{885F861A-3C2E-BE16-55F6-E49ABE712C5F}"/>
          </ac:spMkLst>
        </pc:spChg>
        <pc:picChg chg="add mod ord">
          <ac:chgData name="Turner, Kacey-Lee (RC0050633)" userId="S::rc0050633@student.riversidecollege.ac.uk::8ad8f034-5530-4504-b1c5-dbf4a6de12cf" providerId="AD" clId="Web-{0021711D-9C56-D710-D8EC-78F29DE7F460}" dt="2025-05-13T10:04:41.822" v="11" actId="1076"/>
          <ac:picMkLst>
            <pc:docMk/>
            <pc:sldMk cId="2828608009" sldId="262"/>
            <ac:picMk id="4" creationId="{4EAF52D6-CF27-A42C-D3A6-28CC272AE78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rectangle with white text&#10;&#10;AI-generated content may be incorrect.">
            <a:extLst>
              <a:ext uri="{FF2B5EF4-FFF2-40B4-BE49-F238E27FC236}">
                <a16:creationId xmlns:a16="http://schemas.microsoft.com/office/drawing/2014/main" id="{BFB32FB7-EC03-1A80-38CA-432442F67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1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blue and black text&#10;&#10;AI-generated content may be incorrect.">
            <a:extLst>
              <a:ext uri="{FF2B5EF4-FFF2-40B4-BE49-F238E27FC236}">
                <a16:creationId xmlns:a16="http://schemas.microsoft.com/office/drawing/2014/main" id="{DDA97BEA-AE85-7297-BCF9-03C149CCEA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006"/>
            <a:ext cx="12191999" cy="6837404"/>
          </a:xfrm>
        </p:spPr>
      </p:pic>
    </p:spTree>
    <p:extLst>
      <p:ext uri="{BB962C8B-B14F-4D97-AF65-F5344CB8AC3E}">
        <p14:creationId xmlns:p14="http://schemas.microsoft.com/office/powerpoint/2010/main" val="1487965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red symbol with a black background&#10;&#10;AI-generated content may be incorrect.">
            <a:extLst>
              <a:ext uri="{FF2B5EF4-FFF2-40B4-BE49-F238E27FC236}">
                <a16:creationId xmlns:a16="http://schemas.microsoft.com/office/drawing/2014/main" id="{E5AF8C88-A5E8-9B66-8B89-A3CAE5B6F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015" y="0"/>
            <a:ext cx="65256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959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rectangular sign with white text&#10;&#10;AI-generated content may be incorrect.">
            <a:extLst>
              <a:ext uri="{FF2B5EF4-FFF2-40B4-BE49-F238E27FC236}">
                <a16:creationId xmlns:a16="http://schemas.microsoft.com/office/drawing/2014/main" id="{B152602C-9906-9769-0A6B-BA80D595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42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6F73-5D91-FE19-DD09-1B5D09A8E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pattern of leaves and butterflies&#10;&#10;AI-generated content may be incorrect.">
            <a:extLst>
              <a:ext uri="{FF2B5EF4-FFF2-40B4-BE49-F238E27FC236}">
                <a16:creationId xmlns:a16="http://schemas.microsoft.com/office/drawing/2014/main" id="{B4B9DBFE-F75D-B2AF-14B9-1CBD0B76F6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4355"/>
            <a:ext cx="12191999" cy="6857998"/>
          </a:xfrm>
        </p:spPr>
      </p:pic>
    </p:spTree>
    <p:extLst>
      <p:ext uri="{BB962C8B-B14F-4D97-AF65-F5344CB8AC3E}">
        <p14:creationId xmlns:p14="http://schemas.microsoft.com/office/powerpoint/2010/main" val="1347409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831CE-CDEE-C937-F270-507D8C89C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green and white logo&#10;&#10;AI-generated content may be incorrect.">
            <a:extLst>
              <a:ext uri="{FF2B5EF4-FFF2-40B4-BE49-F238E27FC236}">
                <a16:creationId xmlns:a16="http://schemas.microsoft.com/office/drawing/2014/main" id="{D20BBD2B-17F7-B69D-3BAF-C26F988EA3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4355"/>
            <a:ext cx="12191999" cy="6857999"/>
          </a:xfrm>
        </p:spPr>
      </p:pic>
    </p:spTree>
    <p:extLst>
      <p:ext uri="{BB962C8B-B14F-4D97-AF65-F5344CB8AC3E}">
        <p14:creationId xmlns:p14="http://schemas.microsoft.com/office/powerpoint/2010/main" val="3663253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F6E36-F468-691F-4B18-916F08823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colorful swirly background with white text&#10;&#10;AI-generated content may be incorrect.">
            <a:extLst>
              <a:ext uri="{FF2B5EF4-FFF2-40B4-BE49-F238E27FC236}">
                <a16:creationId xmlns:a16="http://schemas.microsoft.com/office/drawing/2014/main" id="{BA82B440-D223-9784-EF33-0D255C81FD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501"/>
            <a:ext cx="12192000" cy="6867180"/>
          </a:xfrm>
        </p:spPr>
      </p:pic>
    </p:spTree>
    <p:extLst>
      <p:ext uri="{BB962C8B-B14F-4D97-AF65-F5344CB8AC3E}">
        <p14:creationId xmlns:p14="http://schemas.microsoft.com/office/powerpoint/2010/main" val="1531623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634FB-6FD4-3B76-7CA2-62E79A892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red background with black text&#10;&#10;AI-generated content may be incorrect.">
            <a:extLst>
              <a:ext uri="{FF2B5EF4-FFF2-40B4-BE49-F238E27FC236}">
                <a16:creationId xmlns:a16="http://schemas.microsoft.com/office/drawing/2014/main" id="{6CA0E3B0-7791-8EB3-0066-04ACCE8676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680"/>
            <a:ext cx="12192000" cy="6977349"/>
          </a:xfrm>
        </p:spPr>
      </p:pic>
    </p:spTree>
    <p:extLst>
      <p:ext uri="{BB962C8B-B14F-4D97-AF65-F5344CB8AC3E}">
        <p14:creationId xmlns:p14="http://schemas.microsoft.com/office/powerpoint/2010/main" val="3538394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649E7-729D-91E9-4FD9-8A5AA927B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and pink blot with black text&#10;&#10;AI-generated content may be incorrect.">
            <a:extLst>
              <a:ext uri="{FF2B5EF4-FFF2-40B4-BE49-F238E27FC236}">
                <a16:creationId xmlns:a16="http://schemas.microsoft.com/office/drawing/2014/main" id="{56EA6740-80C8-7400-4A64-DD78B59678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3446" y="-1501"/>
            <a:ext cx="12265445" cy="6931445"/>
          </a:xfrm>
        </p:spPr>
      </p:pic>
    </p:spTree>
    <p:extLst>
      <p:ext uri="{BB962C8B-B14F-4D97-AF65-F5344CB8AC3E}">
        <p14:creationId xmlns:p14="http://schemas.microsoft.com/office/powerpoint/2010/main" val="1504732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nk background with a bow&#10;&#10;AI-generated content may be incorrect.">
            <a:extLst>
              <a:ext uri="{FF2B5EF4-FFF2-40B4-BE49-F238E27FC236}">
                <a16:creationId xmlns:a16="http://schemas.microsoft.com/office/drawing/2014/main" id="{FAB323E5-6D9E-F746-7CEE-21C5E8EEC8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007"/>
            <a:ext cx="12191999" cy="6847701"/>
          </a:xfrm>
        </p:spPr>
      </p:pic>
    </p:spTree>
    <p:extLst>
      <p:ext uri="{BB962C8B-B14F-4D97-AF65-F5344CB8AC3E}">
        <p14:creationId xmlns:p14="http://schemas.microsoft.com/office/powerpoint/2010/main" val="501042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white wings with pink text&#10;&#10;AI-generated content may be incorrect.">
            <a:extLst>
              <a:ext uri="{FF2B5EF4-FFF2-40B4-BE49-F238E27FC236}">
                <a16:creationId xmlns:a16="http://schemas.microsoft.com/office/drawing/2014/main" id="{4EAF52D6-CF27-A42C-D3A6-28CC272AE7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2676" y="-4355"/>
            <a:ext cx="12284675" cy="6857999"/>
          </a:xfrm>
        </p:spPr>
      </p:pic>
    </p:spTree>
    <p:extLst>
      <p:ext uri="{BB962C8B-B14F-4D97-AF65-F5344CB8AC3E}">
        <p14:creationId xmlns:p14="http://schemas.microsoft.com/office/powerpoint/2010/main" val="2828608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63FB3-174F-EFC7-B418-ABCA05271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purple text in a circle&#10;&#10;AI-generated content may be incorrect.">
            <a:extLst>
              <a:ext uri="{FF2B5EF4-FFF2-40B4-BE49-F238E27FC236}">
                <a16:creationId xmlns:a16="http://schemas.microsoft.com/office/drawing/2014/main" id="{622948C7-2A1C-D7F3-CD8F-74C7CD371F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4355"/>
            <a:ext cx="12191999" cy="6868296"/>
          </a:xfrm>
        </p:spPr>
      </p:pic>
    </p:spTree>
    <p:extLst>
      <p:ext uri="{BB962C8B-B14F-4D97-AF65-F5344CB8AC3E}">
        <p14:creationId xmlns:p14="http://schemas.microsoft.com/office/powerpoint/2010/main" val="37078307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62</cp:revision>
  <dcterms:created xsi:type="dcterms:W3CDTF">2025-05-12T10:10:55Z</dcterms:created>
  <dcterms:modified xsi:type="dcterms:W3CDTF">2025-05-19T08:27:09Z</dcterms:modified>
</cp:coreProperties>
</file>