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FC1BA5-44A4-2BD4-8D57-5724AB2951C8}" v="195" dt="2025-02-11T12:48:49.755"/>
    <p1510:client id="{D6D192DF-72B2-FA08-FA41-9E98870FC67F}" v="764" dt="2025-02-12T15:00:30.458"/>
    <p1510:client id="{ED27ECE3-406F-1132-51D7-9ECA8E3A89E8}" v="11" dt="2025-02-12T13:35:00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rner, Kacey-Lee (RC0050633)" userId="S::rc0050633@student.riversidecollege.ac.uk::8ad8f034-5530-4504-b1c5-dbf4a6de12cf" providerId="AD" clId="Web-{ED27ECE3-406F-1132-51D7-9ECA8E3A89E8}"/>
    <pc:docChg chg="modSld">
      <pc:chgData name="Turner, Kacey-Lee (RC0050633)" userId="S::rc0050633@student.riversidecollege.ac.uk::8ad8f034-5530-4504-b1c5-dbf4a6de12cf" providerId="AD" clId="Web-{ED27ECE3-406F-1132-51D7-9ECA8E3A89E8}" dt="2025-02-12T13:35:00.368" v="10" actId="20577"/>
      <pc:docMkLst>
        <pc:docMk/>
      </pc:docMkLst>
      <pc:sldChg chg="modSp">
        <pc:chgData name="Turner, Kacey-Lee (RC0050633)" userId="S::rc0050633@student.riversidecollege.ac.uk::8ad8f034-5530-4504-b1c5-dbf4a6de12cf" providerId="AD" clId="Web-{ED27ECE3-406F-1132-51D7-9ECA8E3A89E8}" dt="2025-02-12T13:35:00.368" v="10" actId="20577"/>
        <pc:sldMkLst>
          <pc:docMk/>
          <pc:sldMk cId="2729254351" sldId="258"/>
        </pc:sldMkLst>
        <pc:spChg chg="mod">
          <ac:chgData name="Turner, Kacey-Lee (RC0050633)" userId="S::rc0050633@student.riversidecollege.ac.uk::8ad8f034-5530-4504-b1c5-dbf4a6de12cf" providerId="AD" clId="Web-{ED27ECE3-406F-1132-51D7-9ECA8E3A89E8}" dt="2025-02-12T13:35:00.368" v="10" actId="20577"/>
          <ac:spMkLst>
            <pc:docMk/>
            <pc:sldMk cId="2729254351" sldId="258"/>
            <ac:spMk id="3" creationId="{187F9BE8-2229-11DC-19AF-E7E84D7BC441}"/>
          </ac:spMkLst>
        </pc:spChg>
      </pc:sldChg>
    </pc:docChg>
  </pc:docChgLst>
  <pc:docChgLst>
    <pc:chgData name="Turner, Kacey-Lee (RC0050633)" userId="S::rc0050633@student.riversidecollege.ac.uk::8ad8f034-5530-4504-b1c5-dbf4a6de12cf" providerId="AD" clId="Web-{23FC1BA5-44A4-2BD4-8D57-5724AB2951C8}"/>
    <pc:docChg chg="addSld modSld">
      <pc:chgData name="Turner, Kacey-Lee (RC0050633)" userId="S::rc0050633@student.riversidecollege.ac.uk::8ad8f034-5530-4504-b1c5-dbf4a6de12cf" providerId="AD" clId="Web-{23FC1BA5-44A4-2BD4-8D57-5724AB2951C8}" dt="2025-02-11T12:48:49.755" v="189" actId="1076"/>
      <pc:docMkLst>
        <pc:docMk/>
      </pc:docMkLst>
      <pc:sldChg chg="addSp modSp">
        <pc:chgData name="Turner, Kacey-Lee (RC0050633)" userId="S::rc0050633@student.riversidecollege.ac.uk::8ad8f034-5530-4504-b1c5-dbf4a6de12cf" providerId="AD" clId="Web-{23FC1BA5-44A4-2BD4-8D57-5724AB2951C8}" dt="2025-02-11T12:41:46.133" v="10" actId="1076"/>
        <pc:sldMkLst>
          <pc:docMk/>
          <pc:sldMk cId="109857222" sldId="256"/>
        </pc:sldMkLst>
        <pc:picChg chg="add mod modCrop">
          <ac:chgData name="Turner, Kacey-Lee (RC0050633)" userId="S::rc0050633@student.riversidecollege.ac.uk::8ad8f034-5530-4504-b1c5-dbf4a6de12cf" providerId="AD" clId="Web-{23FC1BA5-44A4-2BD4-8D57-5724AB2951C8}" dt="2025-02-11T12:41:35.774" v="7" actId="1076"/>
          <ac:picMkLst>
            <pc:docMk/>
            <pc:sldMk cId="109857222" sldId="256"/>
            <ac:picMk id="3" creationId="{A7E0B9DD-5014-CB0E-E376-39DC857474AD}"/>
          </ac:picMkLst>
        </pc:picChg>
        <pc:picChg chg="add mod">
          <ac:chgData name="Turner, Kacey-Lee (RC0050633)" userId="S::rc0050633@student.riversidecollege.ac.uk::8ad8f034-5530-4504-b1c5-dbf4a6de12cf" providerId="AD" clId="Web-{23FC1BA5-44A4-2BD4-8D57-5724AB2951C8}" dt="2025-02-11T12:41:46.133" v="10" actId="1076"/>
          <ac:picMkLst>
            <pc:docMk/>
            <pc:sldMk cId="109857222" sldId="256"/>
            <ac:picMk id="4" creationId="{2D0DFD8D-C1C8-538D-EAD4-AA9FBE362914}"/>
          </ac:picMkLst>
        </pc:picChg>
      </pc:sldChg>
      <pc:sldChg chg="addSp modSp">
        <pc:chgData name="Turner, Kacey-Lee (RC0050633)" userId="S::rc0050633@student.riversidecollege.ac.uk::8ad8f034-5530-4504-b1c5-dbf4a6de12cf" providerId="AD" clId="Web-{23FC1BA5-44A4-2BD4-8D57-5724AB2951C8}" dt="2025-02-11T12:46:37.142" v="151" actId="1076"/>
        <pc:sldMkLst>
          <pc:docMk/>
          <pc:sldMk cId="553023821" sldId="257"/>
        </pc:sldMkLst>
        <pc:spChg chg="mod">
          <ac:chgData name="Turner, Kacey-Lee (RC0050633)" userId="S::rc0050633@student.riversidecollege.ac.uk::8ad8f034-5530-4504-b1c5-dbf4a6de12cf" providerId="AD" clId="Web-{23FC1BA5-44A4-2BD4-8D57-5724AB2951C8}" dt="2025-02-11T12:45:29.827" v="148" actId="20577"/>
          <ac:spMkLst>
            <pc:docMk/>
            <pc:sldMk cId="553023821" sldId="257"/>
            <ac:spMk id="3" creationId="{0BEAA651-5B4D-A654-72EB-6296F4ACE6F9}"/>
          </ac:spMkLst>
        </pc:spChg>
        <pc:picChg chg="add mod">
          <ac:chgData name="Turner, Kacey-Lee (RC0050633)" userId="S::rc0050633@student.riversidecollege.ac.uk::8ad8f034-5530-4504-b1c5-dbf4a6de12cf" providerId="AD" clId="Web-{23FC1BA5-44A4-2BD4-8D57-5724AB2951C8}" dt="2025-02-11T12:46:37.142" v="151" actId="1076"/>
          <ac:picMkLst>
            <pc:docMk/>
            <pc:sldMk cId="553023821" sldId="257"/>
            <ac:picMk id="4" creationId="{6B6A587B-B6BD-1E19-F304-AB243BF659E0}"/>
          </ac:picMkLst>
        </pc:picChg>
      </pc:sldChg>
      <pc:sldChg chg="modSp new">
        <pc:chgData name="Turner, Kacey-Lee (RC0050633)" userId="S::rc0050633@student.riversidecollege.ac.uk::8ad8f034-5530-4504-b1c5-dbf4a6de12cf" providerId="AD" clId="Web-{23FC1BA5-44A4-2BD4-8D57-5724AB2951C8}" dt="2025-02-11T12:47:18.174" v="159" actId="1076"/>
        <pc:sldMkLst>
          <pc:docMk/>
          <pc:sldMk cId="2729254351" sldId="258"/>
        </pc:sldMkLst>
        <pc:spChg chg="mod">
          <ac:chgData name="Turner, Kacey-Lee (RC0050633)" userId="S::rc0050633@student.riversidecollege.ac.uk::8ad8f034-5530-4504-b1c5-dbf4a6de12cf" providerId="AD" clId="Web-{23FC1BA5-44A4-2BD4-8D57-5724AB2951C8}" dt="2025-02-11T12:47:15.112" v="158" actId="1076"/>
          <ac:spMkLst>
            <pc:docMk/>
            <pc:sldMk cId="2729254351" sldId="258"/>
            <ac:spMk id="2" creationId="{DF4C4F91-D6B5-A02C-DCEB-F2829DDC8F78}"/>
          </ac:spMkLst>
        </pc:spChg>
        <pc:spChg chg="mod">
          <ac:chgData name="Turner, Kacey-Lee (RC0050633)" userId="S::rc0050633@student.riversidecollege.ac.uk::8ad8f034-5530-4504-b1c5-dbf4a6de12cf" providerId="AD" clId="Web-{23FC1BA5-44A4-2BD4-8D57-5724AB2951C8}" dt="2025-02-11T12:47:18.174" v="159" actId="1076"/>
          <ac:spMkLst>
            <pc:docMk/>
            <pc:sldMk cId="2729254351" sldId="258"/>
            <ac:spMk id="3" creationId="{187F9BE8-2229-11DC-19AF-E7E84D7BC441}"/>
          </ac:spMkLst>
        </pc:spChg>
      </pc:sldChg>
      <pc:sldChg chg="modSp new">
        <pc:chgData name="Turner, Kacey-Lee (RC0050633)" userId="S::rc0050633@student.riversidecollege.ac.uk::8ad8f034-5530-4504-b1c5-dbf4a6de12cf" providerId="AD" clId="Web-{23FC1BA5-44A4-2BD4-8D57-5724AB2951C8}" dt="2025-02-11T12:48:10.973" v="174" actId="1076"/>
        <pc:sldMkLst>
          <pc:docMk/>
          <pc:sldMk cId="3327498380" sldId="259"/>
        </pc:sldMkLst>
        <pc:spChg chg="mod">
          <ac:chgData name="Turner, Kacey-Lee (RC0050633)" userId="S::rc0050633@student.riversidecollege.ac.uk::8ad8f034-5530-4504-b1c5-dbf4a6de12cf" providerId="AD" clId="Web-{23FC1BA5-44A4-2BD4-8D57-5724AB2951C8}" dt="2025-02-11T12:48:08.582" v="173" actId="20577"/>
          <ac:spMkLst>
            <pc:docMk/>
            <pc:sldMk cId="3327498380" sldId="259"/>
            <ac:spMk id="2" creationId="{24465ECA-D197-D7F1-F2CA-8CCBCA00EEB1}"/>
          </ac:spMkLst>
        </pc:spChg>
        <pc:spChg chg="mod">
          <ac:chgData name="Turner, Kacey-Lee (RC0050633)" userId="S::rc0050633@student.riversidecollege.ac.uk::8ad8f034-5530-4504-b1c5-dbf4a6de12cf" providerId="AD" clId="Web-{23FC1BA5-44A4-2BD4-8D57-5724AB2951C8}" dt="2025-02-11T12:48:10.973" v="174" actId="1076"/>
          <ac:spMkLst>
            <pc:docMk/>
            <pc:sldMk cId="3327498380" sldId="259"/>
            <ac:spMk id="3" creationId="{89F41488-803C-012C-8254-B2148662EB2F}"/>
          </ac:spMkLst>
        </pc:spChg>
      </pc:sldChg>
      <pc:sldChg chg="modSp new">
        <pc:chgData name="Turner, Kacey-Lee (RC0050633)" userId="S::rc0050633@student.riversidecollege.ac.uk::8ad8f034-5530-4504-b1c5-dbf4a6de12cf" providerId="AD" clId="Web-{23FC1BA5-44A4-2BD4-8D57-5724AB2951C8}" dt="2025-02-11T12:48:49.755" v="189" actId="1076"/>
        <pc:sldMkLst>
          <pc:docMk/>
          <pc:sldMk cId="3016045905" sldId="260"/>
        </pc:sldMkLst>
        <pc:spChg chg="mod">
          <ac:chgData name="Turner, Kacey-Lee (RC0050633)" userId="S::rc0050633@student.riversidecollege.ac.uk::8ad8f034-5530-4504-b1c5-dbf4a6de12cf" providerId="AD" clId="Web-{23FC1BA5-44A4-2BD4-8D57-5724AB2951C8}" dt="2025-02-11T12:48:45.677" v="188" actId="20577"/>
          <ac:spMkLst>
            <pc:docMk/>
            <pc:sldMk cId="3016045905" sldId="260"/>
            <ac:spMk id="2" creationId="{9562E7B9-5CA8-5297-8204-AA06A4B0C7DE}"/>
          </ac:spMkLst>
        </pc:spChg>
        <pc:spChg chg="mod">
          <ac:chgData name="Turner, Kacey-Lee (RC0050633)" userId="S::rc0050633@student.riversidecollege.ac.uk::8ad8f034-5530-4504-b1c5-dbf4a6de12cf" providerId="AD" clId="Web-{23FC1BA5-44A4-2BD4-8D57-5724AB2951C8}" dt="2025-02-11T12:48:49.755" v="189" actId="1076"/>
          <ac:spMkLst>
            <pc:docMk/>
            <pc:sldMk cId="3016045905" sldId="260"/>
            <ac:spMk id="3" creationId="{A2263DCC-AA9D-CA63-BE6D-2A9610E8C1C6}"/>
          </ac:spMkLst>
        </pc:spChg>
      </pc:sldChg>
    </pc:docChg>
  </pc:docChgLst>
  <pc:docChgLst>
    <pc:chgData name="Turner, Kacey-Lee (RC0050633)" userId="S::rc0050633@student.riversidecollege.ac.uk::8ad8f034-5530-4504-b1c5-dbf4a6de12cf" providerId="AD" clId="Web-{D6D192DF-72B2-FA08-FA41-9E98870FC67F}"/>
    <pc:docChg chg="addSld modSld">
      <pc:chgData name="Turner, Kacey-Lee (RC0050633)" userId="S::rc0050633@student.riversidecollege.ac.uk::8ad8f034-5530-4504-b1c5-dbf4a6de12cf" providerId="AD" clId="Web-{D6D192DF-72B2-FA08-FA41-9E98870FC67F}" dt="2025-02-12T15:00:27.677" v="632" actId="20577"/>
      <pc:docMkLst>
        <pc:docMk/>
      </pc:docMkLst>
      <pc:sldChg chg="modSp">
        <pc:chgData name="Turner, Kacey-Lee (RC0050633)" userId="S::rc0050633@student.riversidecollege.ac.uk::8ad8f034-5530-4504-b1c5-dbf4a6de12cf" providerId="AD" clId="Web-{D6D192DF-72B2-FA08-FA41-9E98870FC67F}" dt="2025-02-12T15:00:27.677" v="632" actId="20577"/>
        <pc:sldMkLst>
          <pc:docMk/>
          <pc:sldMk cId="553023821" sldId="257"/>
        </pc:sldMkLst>
        <pc:spChg chg="mod">
          <ac:chgData name="Turner, Kacey-Lee (RC0050633)" userId="S::rc0050633@student.riversidecollege.ac.uk::8ad8f034-5530-4504-b1c5-dbf4a6de12cf" providerId="AD" clId="Web-{D6D192DF-72B2-FA08-FA41-9E98870FC67F}" dt="2025-02-12T15:00:27.677" v="632" actId="20577"/>
          <ac:spMkLst>
            <pc:docMk/>
            <pc:sldMk cId="553023821" sldId="257"/>
            <ac:spMk id="3" creationId="{0BEAA651-5B4D-A654-72EB-6296F4ACE6F9}"/>
          </ac:spMkLst>
        </pc:spChg>
      </pc:sldChg>
      <pc:sldChg chg="addSp modSp">
        <pc:chgData name="Turner, Kacey-Lee (RC0050633)" userId="S::rc0050633@student.riversidecollege.ac.uk::8ad8f034-5530-4504-b1c5-dbf4a6de12cf" providerId="AD" clId="Web-{D6D192DF-72B2-FA08-FA41-9E98870FC67F}" dt="2025-02-12T14:09:54.372" v="328" actId="1076"/>
        <pc:sldMkLst>
          <pc:docMk/>
          <pc:sldMk cId="2729254351" sldId="258"/>
        </pc:sldMkLst>
        <pc:spChg chg="mod">
          <ac:chgData name="Turner, Kacey-Lee (RC0050633)" userId="S::rc0050633@student.riversidecollege.ac.uk::8ad8f034-5530-4504-b1c5-dbf4a6de12cf" providerId="AD" clId="Web-{D6D192DF-72B2-FA08-FA41-9E98870FC67F}" dt="2025-02-12T13:48:20.848" v="91" actId="14100"/>
          <ac:spMkLst>
            <pc:docMk/>
            <pc:sldMk cId="2729254351" sldId="258"/>
            <ac:spMk id="3" creationId="{187F9BE8-2229-11DC-19AF-E7E84D7BC441}"/>
          </ac:spMkLst>
        </pc:spChg>
        <pc:spChg chg="add mod">
          <ac:chgData name="Turner, Kacey-Lee (RC0050633)" userId="S::rc0050633@student.riversidecollege.ac.uk::8ad8f034-5530-4504-b1c5-dbf4a6de12cf" providerId="AD" clId="Web-{D6D192DF-72B2-FA08-FA41-9E98870FC67F}" dt="2025-02-12T13:48:56.521" v="115" actId="1076"/>
          <ac:spMkLst>
            <pc:docMk/>
            <pc:sldMk cId="2729254351" sldId="258"/>
            <ac:spMk id="4" creationId="{26B5DCF8-60A2-8B02-E820-7FF05A273F82}"/>
          </ac:spMkLst>
        </pc:spChg>
        <pc:spChg chg="add mod">
          <ac:chgData name="Turner, Kacey-Lee (RC0050633)" userId="S::rc0050633@student.riversidecollege.ac.uk::8ad8f034-5530-4504-b1c5-dbf4a6de12cf" providerId="AD" clId="Web-{D6D192DF-72B2-FA08-FA41-9E98870FC67F}" dt="2025-02-12T13:49:23.959" v="138" actId="1076"/>
          <ac:spMkLst>
            <pc:docMk/>
            <pc:sldMk cId="2729254351" sldId="258"/>
            <ac:spMk id="5" creationId="{7BC040D1-EFFB-994D-0713-1FCAC8EDE8F5}"/>
          </ac:spMkLst>
        </pc:spChg>
        <pc:picChg chg="add mod">
          <ac:chgData name="Turner, Kacey-Lee (RC0050633)" userId="S::rc0050633@student.riversidecollege.ac.uk::8ad8f034-5530-4504-b1c5-dbf4a6de12cf" providerId="AD" clId="Web-{D6D192DF-72B2-FA08-FA41-9E98870FC67F}" dt="2025-02-12T13:50:20.961" v="149" actId="1076"/>
          <ac:picMkLst>
            <pc:docMk/>
            <pc:sldMk cId="2729254351" sldId="258"/>
            <ac:picMk id="6" creationId="{891C423A-907F-F092-4B2D-FFBEBD360A70}"/>
          </ac:picMkLst>
        </pc:picChg>
        <pc:picChg chg="add mod">
          <ac:chgData name="Turner, Kacey-Lee (RC0050633)" userId="S::rc0050633@student.riversidecollege.ac.uk::8ad8f034-5530-4504-b1c5-dbf4a6de12cf" providerId="AD" clId="Web-{D6D192DF-72B2-FA08-FA41-9E98870FC67F}" dt="2025-02-12T13:52:14.777" v="157" actId="1076"/>
          <ac:picMkLst>
            <pc:docMk/>
            <pc:sldMk cId="2729254351" sldId="258"/>
            <ac:picMk id="7" creationId="{D0FAD98E-60EA-130A-C877-E8CC913AF93D}"/>
          </ac:picMkLst>
        </pc:picChg>
        <pc:picChg chg="add mod">
          <ac:chgData name="Turner, Kacey-Lee (RC0050633)" userId="S::rc0050633@student.riversidecollege.ac.uk::8ad8f034-5530-4504-b1c5-dbf4a6de12cf" providerId="AD" clId="Web-{D6D192DF-72B2-FA08-FA41-9E98870FC67F}" dt="2025-02-12T14:08:26.056" v="322" actId="1076"/>
          <ac:picMkLst>
            <pc:docMk/>
            <pc:sldMk cId="2729254351" sldId="258"/>
            <ac:picMk id="8" creationId="{AF9FE977-130E-BB5A-55ED-02E81C1F41B6}"/>
          </ac:picMkLst>
        </pc:picChg>
        <pc:picChg chg="add mod">
          <ac:chgData name="Turner, Kacey-Lee (RC0050633)" userId="S::rc0050633@student.riversidecollege.ac.uk::8ad8f034-5530-4504-b1c5-dbf4a6de12cf" providerId="AD" clId="Web-{D6D192DF-72B2-FA08-FA41-9E98870FC67F}" dt="2025-02-12T14:09:54.372" v="328" actId="1076"/>
          <ac:picMkLst>
            <pc:docMk/>
            <pc:sldMk cId="2729254351" sldId="258"/>
            <ac:picMk id="9" creationId="{82029F2B-E3FD-F8D5-2B15-382405319454}"/>
          </ac:picMkLst>
        </pc:picChg>
      </pc:sldChg>
      <pc:sldChg chg="addSp delSp modSp mod setBg">
        <pc:chgData name="Turner, Kacey-Lee (RC0050633)" userId="S::rc0050633@student.riversidecollege.ac.uk::8ad8f034-5530-4504-b1c5-dbf4a6de12cf" providerId="AD" clId="Web-{D6D192DF-72B2-FA08-FA41-9E98870FC67F}" dt="2025-02-12T14:22:40.566" v="531"/>
        <pc:sldMkLst>
          <pc:docMk/>
          <pc:sldMk cId="3327498380" sldId="259"/>
        </pc:sldMkLst>
        <pc:spChg chg="mod">
          <ac:chgData name="Turner, Kacey-Lee (RC0050633)" userId="S::rc0050633@student.riversidecollege.ac.uk::8ad8f034-5530-4504-b1c5-dbf4a6de12cf" providerId="AD" clId="Web-{D6D192DF-72B2-FA08-FA41-9E98870FC67F}" dt="2025-02-12T14:22:40.566" v="531"/>
          <ac:spMkLst>
            <pc:docMk/>
            <pc:sldMk cId="3327498380" sldId="259"/>
            <ac:spMk id="2" creationId="{24465ECA-D197-D7F1-F2CA-8CCBCA00EEB1}"/>
          </ac:spMkLst>
        </pc:spChg>
        <pc:spChg chg="del">
          <ac:chgData name="Turner, Kacey-Lee (RC0050633)" userId="S::rc0050633@student.riversidecollege.ac.uk::8ad8f034-5530-4504-b1c5-dbf4a6de12cf" providerId="AD" clId="Web-{D6D192DF-72B2-FA08-FA41-9E98870FC67F}" dt="2025-02-12T14:00:11.635" v="158"/>
          <ac:spMkLst>
            <pc:docMk/>
            <pc:sldMk cId="3327498380" sldId="259"/>
            <ac:spMk id="3" creationId="{89F41488-803C-012C-8254-B2148662EB2F}"/>
          </ac:spMkLst>
        </pc:spChg>
        <pc:spChg chg="add mod">
          <ac:chgData name="Turner, Kacey-Lee (RC0050633)" userId="S::rc0050633@student.riversidecollege.ac.uk::8ad8f034-5530-4504-b1c5-dbf4a6de12cf" providerId="AD" clId="Web-{D6D192DF-72B2-FA08-FA41-9E98870FC67F}" dt="2025-02-12T14:22:40.566" v="531"/>
          <ac:spMkLst>
            <pc:docMk/>
            <pc:sldMk cId="3327498380" sldId="259"/>
            <ac:spMk id="5" creationId="{0EC96939-3BE5-2D90-43D7-DBAD0BA98C8D}"/>
          </ac:spMkLst>
        </pc:spChg>
        <pc:spChg chg="add">
          <ac:chgData name="Turner, Kacey-Lee (RC0050633)" userId="S::rc0050633@student.riversidecollege.ac.uk::8ad8f034-5530-4504-b1c5-dbf4a6de12cf" providerId="AD" clId="Web-{D6D192DF-72B2-FA08-FA41-9E98870FC67F}" dt="2025-02-12T14:22:40.566" v="531"/>
          <ac:spMkLst>
            <pc:docMk/>
            <pc:sldMk cId="3327498380" sldId="259"/>
            <ac:spMk id="10" creationId="{81C8C0F4-5C44-4C3F-B321-5CB3E2BABC2C}"/>
          </ac:spMkLst>
        </pc:spChg>
        <pc:spChg chg="add">
          <ac:chgData name="Turner, Kacey-Lee (RC0050633)" userId="S::rc0050633@student.riversidecollege.ac.uk::8ad8f034-5530-4504-b1c5-dbf4a6de12cf" providerId="AD" clId="Web-{D6D192DF-72B2-FA08-FA41-9E98870FC67F}" dt="2025-02-12T14:22:40.566" v="531"/>
          <ac:spMkLst>
            <pc:docMk/>
            <pc:sldMk cId="3327498380" sldId="259"/>
            <ac:spMk id="17" creationId="{837F2C8F-CC11-4A18-AA7E-AE8C022CDCC8}"/>
          </ac:spMkLst>
        </pc:spChg>
        <pc:grpChg chg="add">
          <ac:chgData name="Turner, Kacey-Lee (RC0050633)" userId="S::rc0050633@student.riversidecollege.ac.uk::8ad8f034-5530-4504-b1c5-dbf4a6de12cf" providerId="AD" clId="Web-{D6D192DF-72B2-FA08-FA41-9E98870FC67F}" dt="2025-02-12T14:22:40.566" v="531"/>
          <ac:grpSpMkLst>
            <pc:docMk/>
            <pc:sldMk cId="3327498380" sldId="259"/>
            <ac:grpSpMk id="12" creationId="{987A62DB-71D7-497D-BE1C-933ECB515A68}"/>
          </ac:grpSpMkLst>
        </pc:grpChg>
        <pc:picChg chg="add mod ord">
          <ac:chgData name="Turner, Kacey-Lee (RC0050633)" userId="S::rc0050633@student.riversidecollege.ac.uk::8ad8f034-5530-4504-b1c5-dbf4a6de12cf" providerId="AD" clId="Web-{D6D192DF-72B2-FA08-FA41-9E98870FC67F}" dt="2025-02-12T14:22:40.566" v="531"/>
          <ac:picMkLst>
            <pc:docMk/>
            <pc:sldMk cId="3327498380" sldId="259"/>
            <ac:picMk id="4" creationId="{FF00899A-8CC3-93D0-6F60-26A299D854FA}"/>
          </ac:picMkLst>
        </pc:picChg>
      </pc:sldChg>
      <pc:sldChg chg="addSp delSp modSp mod setBg">
        <pc:chgData name="Turner, Kacey-Lee (RC0050633)" userId="S::rc0050633@student.riversidecollege.ac.uk::8ad8f034-5530-4504-b1c5-dbf4a6de12cf" providerId="AD" clId="Web-{D6D192DF-72B2-FA08-FA41-9E98870FC67F}" dt="2025-02-12T14:22:52.035" v="534"/>
        <pc:sldMkLst>
          <pc:docMk/>
          <pc:sldMk cId="3016045905" sldId="260"/>
        </pc:sldMkLst>
        <pc:spChg chg="mod">
          <ac:chgData name="Turner, Kacey-Lee (RC0050633)" userId="S::rc0050633@student.riversidecollege.ac.uk::8ad8f034-5530-4504-b1c5-dbf4a6de12cf" providerId="AD" clId="Web-{D6D192DF-72B2-FA08-FA41-9E98870FC67F}" dt="2025-02-12T14:22:52.035" v="534"/>
          <ac:spMkLst>
            <pc:docMk/>
            <pc:sldMk cId="3016045905" sldId="260"/>
            <ac:spMk id="2" creationId="{9562E7B9-5CA8-5297-8204-AA06A4B0C7DE}"/>
          </ac:spMkLst>
        </pc:spChg>
        <pc:spChg chg="mod ord">
          <ac:chgData name="Turner, Kacey-Lee (RC0050633)" userId="S::rc0050633@student.riversidecollege.ac.uk::8ad8f034-5530-4504-b1c5-dbf4a6de12cf" providerId="AD" clId="Web-{D6D192DF-72B2-FA08-FA41-9E98870FC67F}" dt="2025-02-12T14:22:52.035" v="534"/>
          <ac:spMkLst>
            <pc:docMk/>
            <pc:sldMk cId="3016045905" sldId="260"/>
            <ac:spMk id="3" creationId="{A2263DCC-AA9D-CA63-BE6D-2A9610E8C1C6}"/>
          </ac:spMkLst>
        </pc:spChg>
        <pc:spChg chg="add del">
          <ac:chgData name="Turner, Kacey-Lee (RC0050633)" userId="S::rc0050633@student.riversidecollege.ac.uk::8ad8f034-5530-4504-b1c5-dbf4a6de12cf" providerId="AD" clId="Web-{D6D192DF-72B2-FA08-FA41-9E98870FC67F}" dt="2025-02-12T14:22:52.019" v="533"/>
          <ac:spMkLst>
            <pc:docMk/>
            <pc:sldMk cId="3016045905" sldId="260"/>
            <ac:spMk id="10" creationId="{C5EFAD76-6928-46F5-8800-C1AF27C59B42}"/>
          </ac:spMkLst>
        </pc:spChg>
        <pc:spChg chg="add">
          <ac:chgData name="Turner, Kacey-Lee (RC0050633)" userId="S::rc0050633@student.riversidecollege.ac.uk::8ad8f034-5530-4504-b1c5-dbf4a6de12cf" providerId="AD" clId="Web-{D6D192DF-72B2-FA08-FA41-9E98870FC67F}" dt="2025-02-12T14:22:52.035" v="534"/>
          <ac:spMkLst>
            <pc:docMk/>
            <pc:sldMk cId="3016045905" sldId="260"/>
            <ac:spMk id="23" creationId="{B807C163-87AF-4BC4-ADE2-4E5EAFEEE8CE}"/>
          </ac:spMkLst>
        </pc:spChg>
        <pc:spChg chg="add">
          <ac:chgData name="Turner, Kacey-Lee (RC0050633)" userId="S::rc0050633@student.riversidecollege.ac.uk::8ad8f034-5530-4504-b1c5-dbf4a6de12cf" providerId="AD" clId="Web-{D6D192DF-72B2-FA08-FA41-9E98870FC67F}" dt="2025-02-12T14:22:52.035" v="534"/>
          <ac:spMkLst>
            <pc:docMk/>
            <pc:sldMk cId="3016045905" sldId="260"/>
            <ac:spMk id="24" creationId="{19C03209-5BD8-4B0B-847E-430FFF592586}"/>
          </ac:spMkLst>
        </pc:spChg>
        <pc:grpChg chg="add">
          <ac:chgData name="Turner, Kacey-Lee (RC0050633)" userId="S::rc0050633@student.riversidecollege.ac.uk::8ad8f034-5530-4504-b1c5-dbf4a6de12cf" providerId="AD" clId="Web-{D6D192DF-72B2-FA08-FA41-9E98870FC67F}" dt="2025-02-12T14:22:52.035" v="534"/>
          <ac:grpSpMkLst>
            <pc:docMk/>
            <pc:sldMk cId="3016045905" sldId="260"/>
            <ac:grpSpMk id="12" creationId="{3F696E8E-5A50-4F12-9E0B-502F85061599}"/>
          </ac:grpSpMkLst>
        </pc:grpChg>
        <pc:picChg chg="add mod ord">
          <ac:chgData name="Turner, Kacey-Lee (RC0050633)" userId="S::rc0050633@student.riversidecollege.ac.uk::8ad8f034-5530-4504-b1c5-dbf4a6de12cf" providerId="AD" clId="Web-{D6D192DF-72B2-FA08-FA41-9E98870FC67F}" dt="2025-02-12T14:22:52.035" v="534"/>
          <ac:picMkLst>
            <pc:docMk/>
            <pc:sldMk cId="3016045905" sldId="260"/>
            <ac:picMk id="4" creationId="{86D25164-AE27-1106-C2A0-52D407D18BF6}"/>
          </ac:picMkLst>
        </pc:picChg>
        <pc:picChg chg="add mod">
          <ac:chgData name="Turner, Kacey-Lee (RC0050633)" userId="S::rc0050633@student.riversidecollege.ac.uk::8ad8f034-5530-4504-b1c5-dbf4a6de12cf" providerId="AD" clId="Web-{D6D192DF-72B2-FA08-FA41-9E98870FC67F}" dt="2025-02-12T14:22:52.035" v="534"/>
          <ac:picMkLst>
            <pc:docMk/>
            <pc:sldMk cId="3016045905" sldId="260"/>
            <ac:picMk id="5" creationId="{51F1237F-F864-B876-09DA-5A9E61F6552C}"/>
          </ac:picMkLst>
        </pc:picChg>
      </pc:sldChg>
      <pc:sldChg chg="addSp modSp new mod setBg">
        <pc:chgData name="Turner, Kacey-Lee (RC0050633)" userId="S::rc0050633@student.riversidecollege.ac.uk::8ad8f034-5530-4504-b1c5-dbf4a6de12cf" providerId="AD" clId="Web-{D6D192DF-72B2-FA08-FA41-9E98870FC67F}" dt="2025-02-12T14:22:32.394" v="530"/>
        <pc:sldMkLst>
          <pc:docMk/>
          <pc:sldMk cId="2832240730" sldId="261"/>
        </pc:sldMkLst>
        <pc:spChg chg="mod">
          <ac:chgData name="Turner, Kacey-Lee (RC0050633)" userId="S::rc0050633@student.riversidecollege.ac.uk::8ad8f034-5530-4504-b1c5-dbf4a6de12cf" providerId="AD" clId="Web-{D6D192DF-72B2-FA08-FA41-9E98870FC67F}" dt="2025-02-12T14:22:32.394" v="530"/>
          <ac:spMkLst>
            <pc:docMk/>
            <pc:sldMk cId="2832240730" sldId="261"/>
            <ac:spMk id="2" creationId="{2ED0A773-FB81-BB13-4AAD-EC27394EC471}"/>
          </ac:spMkLst>
        </pc:spChg>
        <pc:spChg chg="mod ord">
          <ac:chgData name="Turner, Kacey-Lee (RC0050633)" userId="S::rc0050633@student.riversidecollege.ac.uk::8ad8f034-5530-4504-b1c5-dbf4a6de12cf" providerId="AD" clId="Web-{D6D192DF-72B2-FA08-FA41-9E98870FC67F}" dt="2025-02-12T14:22:32.394" v="530"/>
          <ac:spMkLst>
            <pc:docMk/>
            <pc:sldMk cId="2832240730" sldId="261"/>
            <ac:spMk id="3" creationId="{3C84DEC9-0481-B98F-77D7-40661A85AECF}"/>
          </ac:spMkLst>
        </pc:spChg>
        <pc:spChg chg="add">
          <ac:chgData name="Turner, Kacey-Lee (RC0050633)" userId="S::rc0050633@student.riversidecollege.ac.uk::8ad8f034-5530-4504-b1c5-dbf4a6de12cf" providerId="AD" clId="Web-{D6D192DF-72B2-FA08-FA41-9E98870FC67F}" dt="2025-02-12T14:22:32.394" v="530"/>
          <ac:spMkLst>
            <pc:docMk/>
            <pc:sldMk cId="2832240730" sldId="261"/>
            <ac:spMk id="9" creationId="{7D2FD795-8DF5-44F0-8664-4D8F626DD85A}"/>
          </ac:spMkLst>
        </pc:spChg>
        <pc:spChg chg="add">
          <ac:chgData name="Turner, Kacey-Lee (RC0050633)" userId="S::rc0050633@student.riversidecollege.ac.uk::8ad8f034-5530-4504-b1c5-dbf4a6de12cf" providerId="AD" clId="Web-{D6D192DF-72B2-FA08-FA41-9E98870FC67F}" dt="2025-02-12T14:22:32.394" v="530"/>
          <ac:spMkLst>
            <pc:docMk/>
            <pc:sldMk cId="2832240730" sldId="261"/>
            <ac:spMk id="23" creationId="{9D8267F7-1115-4F9A-BEF5-BB6664BCF0DB}"/>
          </ac:spMkLst>
        </pc:spChg>
        <pc:grpChg chg="add">
          <ac:chgData name="Turner, Kacey-Lee (RC0050633)" userId="S::rc0050633@student.riversidecollege.ac.uk::8ad8f034-5530-4504-b1c5-dbf4a6de12cf" providerId="AD" clId="Web-{D6D192DF-72B2-FA08-FA41-9E98870FC67F}" dt="2025-02-12T14:22:32.394" v="530"/>
          <ac:grpSpMkLst>
            <pc:docMk/>
            <pc:sldMk cId="2832240730" sldId="261"/>
            <ac:grpSpMk id="11" creationId="{7C6B683D-13FA-4605-8648-01FC9C82FEC8}"/>
          </ac:grpSpMkLst>
        </pc:grpChg>
        <pc:picChg chg="add mod">
          <ac:chgData name="Turner, Kacey-Lee (RC0050633)" userId="S::rc0050633@student.riversidecollege.ac.uk::8ad8f034-5530-4504-b1c5-dbf4a6de12cf" providerId="AD" clId="Web-{D6D192DF-72B2-FA08-FA41-9E98870FC67F}" dt="2025-02-12T14:22:32.394" v="530"/>
          <ac:picMkLst>
            <pc:docMk/>
            <pc:sldMk cId="2832240730" sldId="261"/>
            <ac:picMk id="4" creationId="{8BE1A18F-5C2E-BFAB-3923-F19DBA19CE7D}"/>
          </ac:picMkLst>
        </pc:picChg>
      </pc:sldChg>
      <pc:sldChg chg="addSp modSp new">
        <pc:chgData name="Turner, Kacey-Lee (RC0050633)" userId="S::rc0050633@student.riversidecollege.ac.uk::8ad8f034-5530-4504-b1c5-dbf4a6de12cf" providerId="AD" clId="Web-{D6D192DF-72B2-FA08-FA41-9E98870FC67F}" dt="2025-02-12T14:27:59.091" v="630" actId="1076"/>
        <pc:sldMkLst>
          <pc:docMk/>
          <pc:sldMk cId="3772797434" sldId="262"/>
        </pc:sldMkLst>
        <pc:spChg chg="mod">
          <ac:chgData name="Turner, Kacey-Lee (RC0050633)" userId="S::rc0050633@student.riversidecollege.ac.uk::8ad8f034-5530-4504-b1c5-dbf4a6de12cf" providerId="AD" clId="Web-{D6D192DF-72B2-FA08-FA41-9E98870FC67F}" dt="2025-02-12T13:47:14.893" v="67" actId="20577"/>
          <ac:spMkLst>
            <pc:docMk/>
            <pc:sldMk cId="3772797434" sldId="262"/>
            <ac:spMk id="2" creationId="{1A6534E5-D8D7-12C6-1314-AE9757C0E961}"/>
          </ac:spMkLst>
        </pc:spChg>
        <pc:spChg chg="mod">
          <ac:chgData name="Turner, Kacey-Lee (RC0050633)" userId="S::rc0050633@student.riversidecollege.ac.uk::8ad8f034-5530-4504-b1c5-dbf4a6de12cf" providerId="AD" clId="Web-{D6D192DF-72B2-FA08-FA41-9E98870FC67F}" dt="2025-02-12T14:26:11.650" v="623" actId="14100"/>
          <ac:spMkLst>
            <pc:docMk/>
            <pc:sldMk cId="3772797434" sldId="262"/>
            <ac:spMk id="3" creationId="{0438C8AE-9914-513A-175C-FB53B4638017}"/>
          </ac:spMkLst>
        </pc:spChg>
        <pc:picChg chg="add mod">
          <ac:chgData name="Turner, Kacey-Lee (RC0050633)" userId="S::rc0050633@student.riversidecollege.ac.uk::8ad8f034-5530-4504-b1c5-dbf4a6de12cf" providerId="AD" clId="Web-{D6D192DF-72B2-FA08-FA41-9E98870FC67F}" dt="2025-02-12T14:27:01.292" v="626" actId="1076"/>
          <ac:picMkLst>
            <pc:docMk/>
            <pc:sldMk cId="3772797434" sldId="262"/>
            <ac:picMk id="4" creationId="{F80A62B4-B637-625A-1BF7-A2BCDEC0D0B1}"/>
          </ac:picMkLst>
        </pc:picChg>
        <pc:picChg chg="add mod">
          <ac:chgData name="Turner, Kacey-Lee (RC0050633)" userId="S::rc0050633@student.riversidecollege.ac.uk::8ad8f034-5530-4504-b1c5-dbf4a6de12cf" providerId="AD" clId="Web-{D6D192DF-72B2-FA08-FA41-9E98870FC67F}" dt="2025-02-12T14:27:59.091" v="630" actId="1076"/>
          <ac:picMkLst>
            <pc:docMk/>
            <pc:sldMk cId="3772797434" sldId="262"/>
            <ac:picMk id="5" creationId="{E675FBD9-2088-588E-918A-E980558D9F94}"/>
          </ac:picMkLst>
        </pc:picChg>
      </pc:sldChg>
      <pc:sldChg chg="addSp modSp new mod setBg">
        <pc:chgData name="Turner, Kacey-Lee (RC0050633)" userId="S::rc0050633@student.riversidecollege.ac.uk::8ad8f034-5530-4504-b1c5-dbf4a6de12cf" providerId="AD" clId="Web-{D6D192DF-72B2-FA08-FA41-9E98870FC67F}" dt="2025-02-12T14:23:01.379" v="535"/>
        <pc:sldMkLst>
          <pc:docMk/>
          <pc:sldMk cId="4044841697" sldId="263"/>
        </pc:sldMkLst>
        <pc:spChg chg="mod">
          <ac:chgData name="Turner, Kacey-Lee (RC0050633)" userId="S::rc0050633@student.riversidecollege.ac.uk::8ad8f034-5530-4504-b1c5-dbf4a6de12cf" providerId="AD" clId="Web-{D6D192DF-72B2-FA08-FA41-9E98870FC67F}" dt="2025-02-12T14:23:01.379" v="535"/>
          <ac:spMkLst>
            <pc:docMk/>
            <pc:sldMk cId="4044841697" sldId="263"/>
            <ac:spMk id="2" creationId="{3F2631DD-C95B-01E9-D1CD-694A3AA4BBFE}"/>
          </ac:spMkLst>
        </pc:spChg>
        <pc:spChg chg="mod ord">
          <ac:chgData name="Turner, Kacey-Lee (RC0050633)" userId="S::rc0050633@student.riversidecollege.ac.uk::8ad8f034-5530-4504-b1c5-dbf4a6de12cf" providerId="AD" clId="Web-{D6D192DF-72B2-FA08-FA41-9E98870FC67F}" dt="2025-02-12T14:23:01.379" v="535"/>
          <ac:spMkLst>
            <pc:docMk/>
            <pc:sldMk cId="4044841697" sldId="263"/>
            <ac:spMk id="3" creationId="{4DFF4E0F-1463-DC5E-458D-644922D6D37C}"/>
          </ac:spMkLst>
        </pc:spChg>
        <pc:spChg chg="add">
          <ac:chgData name="Turner, Kacey-Lee (RC0050633)" userId="S::rc0050633@student.riversidecollege.ac.uk::8ad8f034-5530-4504-b1c5-dbf4a6de12cf" providerId="AD" clId="Web-{D6D192DF-72B2-FA08-FA41-9E98870FC67F}" dt="2025-02-12T14:23:01.379" v="535"/>
          <ac:spMkLst>
            <pc:docMk/>
            <pc:sldMk cId="4044841697" sldId="263"/>
            <ac:spMk id="10" creationId="{DD98E61A-E482-4DCD-B615-A18B8685C2C3}"/>
          </ac:spMkLst>
        </pc:spChg>
        <pc:spChg chg="add">
          <ac:chgData name="Turner, Kacey-Lee (RC0050633)" userId="S::rc0050633@student.riversidecollege.ac.uk::8ad8f034-5530-4504-b1c5-dbf4a6de12cf" providerId="AD" clId="Web-{D6D192DF-72B2-FA08-FA41-9E98870FC67F}" dt="2025-02-12T14:23:01.379" v="535"/>
          <ac:spMkLst>
            <pc:docMk/>
            <pc:sldMk cId="4044841697" sldId="263"/>
            <ac:spMk id="24" creationId="{9D8267F7-1115-4F9A-BEF5-BB6664BCF0DB}"/>
          </ac:spMkLst>
        </pc:spChg>
        <pc:grpChg chg="add">
          <ac:chgData name="Turner, Kacey-Lee (RC0050633)" userId="S::rc0050633@student.riversidecollege.ac.uk::8ad8f034-5530-4504-b1c5-dbf4a6de12cf" providerId="AD" clId="Web-{D6D192DF-72B2-FA08-FA41-9E98870FC67F}" dt="2025-02-12T14:23:01.379" v="535"/>
          <ac:grpSpMkLst>
            <pc:docMk/>
            <pc:sldMk cId="4044841697" sldId="263"/>
            <ac:grpSpMk id="12" creationId="{7C6B683D-13FA-4605-8648-01FC9C82FEC8}"/>
          </ac:grpSpMkLst>
        </pc:grpChg>
        <pc:picChg chg="add mod">
          <ac:chgData name="Turner, Kacey-Lee (RC0050633)" userId="S::rc0050633@student.riversidecollege.ac.uk::8ad8f034-5530-4504-b1c5-dbf4a6de12cf" providerId="AD" clId="Web-{D6D192DF-72B2-FA08-FA41-9E98870FC67F}" dt="2025-02-12T14:23:01.379" v="535"/>
          <ac:picMkLst>
            <pc:docMk/>
            <pc:sldMk cId="4044841697" sldId="263"/>
            <ac:picMk id="4" creationId="{D2EA4EC7-98B8-FEFC-91A3-83721C02D054}"/>
          </ac:picMkLst>
        </pc:picChg>
        <pc:picChg chg="add mod">
          <ac:chgData name="Turner, Kacey-Lee (RC0050633)" userId="S::rc0050633@student.riversidecollege.ac.uk::8ad8f034-5530-4504-b1c5-dbf4a6de12cf" providerId="AD" clId="Web-{D6D192DF-72B2-FA08-FA41-9E98870FC67F}" dt="2025-02-12T14:23:01.379" v="535"/>
          <ac:picMkLst>
            <pc:docMk/>
            <pc:sldMk cId="4044841697" sldId="263"/>
            <ac:picMk id="5" creationId="{899045D9-F27B-35A0-4CCD-5C6A25075DB9}"/>
          </ac:picMkLst>
        </pc:picChg>
      </pc:sldChg>
    </pc:docChg>
  </pc:docChgLst>
  <pc:docChgLst>
    <pc:chgData name="Turner, Kacey-Lee (RC0050633)" userId="S::rc0050633@student.riversidecollege.ac.uk::8ad8f034-5530-4504-b1c5-dbf4a6de12cf" providerId="AD" clId="Web-{DF25E131-D769-D783-96AB-C7482597C74D}"/>
    <pc:docChg chg="addSld modSld addMainMaster delMainMaster">
      <pc:chgData name="Turner, Kacey-Lee (RC0050633)" userId="S::rc0050633@student.riversidecollege.ac.uk::8ad8f034-5530-4504-b1c5-dbf4a6de12cf" providerId="AD" clId="Web-{DF25E131-D769-D783-96AB-C7482597C74D}" dt="2025-02-07T11:07:15.839" v="17" actId="20577"/>
      <pc:docMkLst>
        <pc:docMk/>
      </pc:docMkLst>
      <pc:sldChg chg="addSp delSp modSp mod setBg modClrScheme chgLayout">
        <pc:chgData name="Turner, Kacey-Lee (RC0050633)" userId="S::rc0050633@student.riversidecollege.ac.uk::8ad8f034-5530-4504-b1c5-dbf4a6de12cf" providerId="AD" clId="Web-{DF25E131-D769-D783-96AB-C7482597C74D}" dt="2025-02-07T11:06:25.243" v="8"/>
        <pc:sldMkLst>
          <pc:docMk/>
          <pc:sldMk cId="109857222" sldId="256"/>
        </pc:sldMkLst>
        <pc:spChg chg="mod">
          <ac:chgData name="Turner, Kacey-Lee (RC0050633)" userId="S::rc0050633@student.riversidecollege.ac.uk::8ad8f034-5530-4504-b1c5-dbf4a6de12cf" providerId="AD" clId="Web-{DF25E131-D769-D783-96AB-C7482597C74D}" dt="2025-02-07T11:05:34.850" v="7" actId="20577"/>
          <ac:spMkLst>
            <pc:docMk/>
            <pc:sldMk cId="109857222" sldId="256"/>
            <ac:spMk id="2" creationId="{00000000-0000-0000-0000-000000000000}"/>
          </ac:spMkLst>
        </pc:spChg>
        <pc:spChg chg="add">
          <ac:chgData name="Turner, Kacey-Lee (RC0050633)" userId="S::rc0050633@student.riversidecollege.ac.uk::8ad8f034-5530-4504-b1c5-dbf4a6de12cf" providerId="AD" clId="Web-{DF25E131-D769-D783-96AB-C7482597C74D}" dt="2025-02-07T11:04:44.520" v="2"/>
          <ac:spMkLst>
            <pc:docMk/>
            <pc:sldMk cId="109857222" sldId="256"/>
            <ac:spMk id="8" creationId="{9B9AACA9-BD92-429F-8047-0731DB46F99F}"/>
          </ac:spMkLst>
        </pc:spChg>
        <pc:grpChg chg="add">
          <ac:chgData name="Turner, Kacey-Lee (RC0050633)" userId="S::rc0050633@student.riversidecollege.ac.uk::8ad8f034-5530-4504-b1c5-dbf4a6de12cf" providerId="AD" clId="Web-{DF25E131-D769-D783-96AB-C7482597C74D}" dt="2025-02-07T11:04:44.520" v="2"/>
          <ac:grpSpMkLst>
            <pc:docMk/>
            <pc:sldMk cId="109857222" sldId="256"/>
            <ac:grpSpMk id="10" creationId="{B046D8F9-B18B-42F5-B320-22E156F4C0C8}"/>
          </ac:grpSpMkLst>
        </pc:grpChg>
      </pc:sldChg>
      <pc:sldChg chg="modSp new">
        <pc:chgData name="Turner, Kacey-Lee (RC0050633)" userId="S::rc0050633@student.riversidecollege.ac.uk::8ad8f034-5530-4504-b1c5-dbf4a6de12cf" providerId="AD" clId="Web-{DF25E131-D769-D783-96AB-C7482597C74D}" dt="2025-02-07T11:07:15.839" v="17" actId="20577"/>
        <pc:sldMkLst>
          <pc:docMk/>
          <pc:sldMk cId="553023821" sldId="257"/>
        </pc:sldMkLst>
        <pc:spChg chg="mod">
          <ac:chgData name="Turner, Kacey-Lee (RC0050633)" userId="S::rc0050633@student.riversidecollege.ac.uk::8ad8f034-5530-4504-b1c5-dbf4a6de12cf" providerId="AD" clId="Web-{DF25E131-D769-D783-96AB-C7482597C74D}" dt="2025-02-07T11:07:15.839" v="17" actId="20577"/>
          <ac:spMkLst>
            <pc:docMk/>
            <pc:sldMk cId="553023821" sldId="257"/>
            <ac:spMk id="2" creationId="{B2B598B8-0A89-AA7A-3A9E-D7C39CE435C5}"/>
          </ac:spMkLst>
        </pc:spChg>
      </pc:sldChg>
      <pc:sldMasterChg chg="add del addSldLayout delSldLayout">
        <pc:chgData name="Turner, Kacey-Lee (RC0050633)" userId="S::rc0050633@student.riversidecollege.ac.uk::8ad8f034-5530-4504-b1c5-dbf4a6de12cf" providerId="AD" clId="Web-{DF25E131-D769-D783-96AB-C7482597C74D}" dt="2025-02-07T11:04:44.520" v="2"/>
        <pc:sldMasterMkLst>
          <pc:docMk/>
          <pc:sldMasterMk cId="2460954070" sldId="2147483660"/>
        </pc:sldMasterMkLst>
        <pc:sldLayoutChg chg="add del">
          <pc:chgData name="Turner, Kacey-Lee (RC0050633)" userId="S::rc0050633@student.riversidecollege.ac.uk::8ad8f034-5530-4504-b1c5-dbf4a6de12cf" providerId="AD" clId="Web-{DF25E131-D769-D783-96AB-C7482597C74D}" dt="2025-02-07T11:04:44.520" v="2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Turner, Kacey-Lee (RC0050633)" userId="S::rc0050633@student.riversidecollege.ac.uk::8ad8f034-5530-4504-b1c5-dbf4a6de12cf" providerId="AD" clId="Web-{DF25E131-D769-D783-96AB-C7482597C74D}" dt="2025-02-07T11:04:44.520" v="2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Turner, Kacey-Lee (RC0050633)" userId="S::rc0050633@student.riversidecollege.ac.uk::8ad8f034-5530-4504-b1c5-dbf4a6de12cf" providerId="AD" clId="Web-{DF25E131-D769-D783-96AB-C7482597C74D}" dt="2025-02-07T11:04:44.520" v="2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Turner, Kacey-Lee (RC0050633)" userId="S::rc0050633@student.riversidecollege.ac.uk::8ad8f034-5530-4504-b1c5-dbf4a6de12cf" providerId="AD" clId="Web-{DF25E131-D769-D783-96AB-C7482597C74D}" dt="2025-02-07T11:04:44.520" v="2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Turner, Kacey-Lee (RC0050633)" userId="S::rc0050633@student.riversidecollege.ac.uk::8ad8f034-5530-4504-b1c5-dbf4a6de12cf" providerId="AD" clId="Web-{DF25E131-D769-D783-96AB-C7482597C74D}" dt="2025-02-07T11:04:44.520" v="2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Turner, Kacey-Lee (RC0050633)" userId="S::rc0050633@student.riversidecollege.ac.uk::8ad8f034-5530-4504-b1c5-dbf4a6de12cf" providerId="AD" clId="Web-{DF25E131-D769-D783-96AB-C7482597C74D}" dt="2025-02-07T11:04:44.520" v="2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Turner, Kacey-Lee (RC0050633)" userId="S::rc0050633@student.riversidecollege.ac.uk::8ad8f034-5530-4504-b1c5-dbf4a6de12cf" providerId="AD" clId="Web-{DF25E131-D769-D783-96AB-C7482597C74D}" dt="2025-02-07T11:04:44.520" v="2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Turner, Kacey-Lee (RC0050633)" userId="S::rc0050633@student.riversidecollege.ac.uk::8ad8f034-5530-4504-b1c5-dbf4a6de12cf" providerId="AD" clId="Web-{DF25E131-D769-D783-96AB-C7482597C74D}" dt="2025-02-07T11:04:44.520" v="2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Turner, Kacey-Lee (RC0050633)" userId="S::rc0050633@student.riversidecollege.ac.uk::8ad8f034-5530-4504-b1c5-dbf4a6de12cf" providerId="AD" clId="Web-{DF25E131-D769-D783-96AB-C7482597C74D}" dt="2025-02-07T11:04:44.520" v="2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Turner, Kacey-Lee (RC0050633)" userId="S::rc0050633@student.riversidecollege.ac.uk::8ad8f034-5530-4504-b1c5-dbf4a6de12cf" providerId="AD" clId="Web-{DF25E131-D769-D783-96AB-C7482597C74D}" dt="2025-02-07T11:04:44.520" v="2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Turner, Kacey-Lee (RC0050633)" userId="S::rc0050633@student.riversidecollege.ac.uk::8ad8f034-5530-4504-b1c5-dbf4a6de12cf" providerId="AD" clId="Web-{DF25E131-D769-D783-96AB-C7482597C74D}" dt="2025-02-07T11:04:44.520" v="2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Turner, Kacey-Lee (RC0050633)" userId="S::rc0050633@student.riversidecollege.ac.uk::8ad8f034-5530-4504-b1c5-dbf4a6de12cf" providerId="AD" clId="Web-{DF25E131-D769-D783-96AB-C7482597C74D}" dt="2025-02-07T11:04:44.473" v="1"/>
        <pc:sldMasterMkLst>
          <pc:docMk/>
          <pc:sldMasterMk cId="1088569525" sldId="2147483708"/>
        </pc:sldMasterMkLst>
        <pc:sldLayoutChg chg="add del">
          <pc:chgData name="Turner, Kacey-Lee (RC0050633)" userId="S::rc0050633@student.riversidecollege.ac.uk::8ad8f034-5530-4504-b1c5-dbf4a6de12cf" providerId="AD" clId="Web-{DF25E131-D769-D783-96AB-C7482597C74D}" dt="2025-02-07T11:04:44.473" v="1"/>
          <pc:sldLayoutMkLst>
            <pc:docMk/>
            <pc:sldMasterMk cId="1088569525" sldId="2147483708"/>
            <pc:sldLayoutMk cId="19340665" sldId="2147483697"/>
          </pc:sldLayoutMkLst>
        </pc:sldLayoutChg>
        <pc:sldLayoutChg chg="add del">
          <pc:chgData name="Turner, Kacey-Lee (RC0050633)" userId="S::rc0050633@student.riversidecollege.ac.uk::8ad8f034-5530-4504-b1c5-dbf4a6de12cf" providerId="AD" clId="Web-{DF25E131-D769-D783-96AB-C7482597C74D}" dt="2025-02-07T11:04:44.473" v="1"/>
          <pc:sldLayoutMkLst>
            <pc:docMk/>
            <pc:sldMasterMk cId="1088569525" sldId="2147483708"/>
            <pc:sldLayoutMk cId="602089880" sldId="2147483698"/>
          </pc:sldLayoutMkLst>
        </pc:sldLayoutChg>
        <pc:sldLayoutChg chg="add del">
          <pc:chgData name="Turner, Kacey-Lee (RC0050633)" userId="S::rc0050633@student.riversidecollege.ac.uk::8ad8f034-5530-4504-b1c5-dbf4a6de12cf" providerId="AD" clId="Web-{DF25E131-D769-D783-96AB-C7482597C74D}" dt="2025-02-07T11:04:44.473" v="1"/>
          <pc:sldLayoutMkLst>
            <pc:docMk/>
            <pc:sldMasterMk cId="1088569525" sldId="2147483708"/>
            <pc:sldLayoutMk cId="32630740" sldId="2147483699"/>
          </pc:sldLayoutMkLst>
        </pc:sldLayoutChg>
        <pc:sldLayoutChg chg="add del">
          <pc:chgData name="Turner, Kacey-Lee (RC0050633)" userId="S::rc0050633@student.riversidecollege.ac.uk::8ad8f034-5530-4504-b1c5-dbf4a6de12cf" providerId="AD" clId="Web-{DF25E131-D769-D783-96AB-C7482597C74D}" dt="2025-02-07T11:04:44.473" v="1"/>
          <pc:sldLayoutMkLst>
            <pc:docMk/>
            <pc:sldMasterMk cId="1088569525" sldId="2147483708"/>
            <pc:sldLayoutMk cId="3424519347" sldId="2147483700"/>
          </pc:sldLayoutMkLst>
        </pc:sldLayoutChg>
        <pc:sldLayoutChg chg="add del">
          <pc:chgData name="Turner, Kacey-Lee (RC0050633)" userId="S::rc0050633@student.riversidecollege.ac.uk::8ad8f034-5530-4504-b1c5-dbf4a6de12cf" providerId="AD" clId="Web-{DF25E131-D769-D783-96AB-C7482597C74D}" dt="2025-02-07T11:04:44.473" v="1"/>
          <pc:sldLayoutMkLst>
            <pc:docMk/>
            <pc:sldMasterMk cId="1088569525" sldId="2147483708"/>
            <pc:sldLayoutMk cId="2229020770" sldId="2147483701"/>
          </pc:sldLayoutMkLst>
        </pc:sldLayoutChg>
        <pc:sldLayoutChg chg="add del">
          <pc:chgData name="Turner, Kacey-Lee (RC0050633)" userId="S::rc0050633@student.riversidecollege.ac.uk::8ad8f034-5530-4504-b1c5-dbf4a6de12cf" providerId="AD" clId="Web-{DF25E131-D769-D783-96AB-C7482597C74D}" dt="2025-02-07T11:04:44.473" v="1"/>
          <pc:sldLayoutMkLst>
            <pc:docMk/>
            <pc:sldMasterMk cId="1088569525" sldId="2147483708"/>
            <pc:sldLayoutMk cId="3879134164" sldId="2147483702"/>
          </pc:sldLayoutMkLst>
        </pc:sldLayoutChg>
        <pc:sldLayoutChg chg="add del">
          <pc:chgData name="Turner, Kacey-Lee (RC0050633)" userId="S::rc0050633@student.riversidecollege.ac.uk::8ad8f034-5530-4504-b1c5-dbf4a6de12cf" providerId="AD" clId="Web-{DF25E131-D769-D783-96AB-C7482597C74D}" dt="2025-02-07T11:04:44.473" v="1"/>
          <pc:sldLayoutMkLst>
            <pc:docMk/>
            <pc:sldMasterMk cId="1088569525" sldId="2147483708"/>
            <pc:sldLayoutMk cId="217335880" sldId="2147483703"/>
          </pc:sldLayoutMkLst>
        </pc:sldLayoutChg>
        <pc:sldLayoutChg chg="add del">
          <pc:chgData name="Turner, Kacey-Lee (RC0050633)" userId="S::rc0050633@student.riversidecollege.ac.uk::8ad8f034-5530-4504-b1c5-dbf4a6de12cf" providerId="AD" clId="Web-{DF25E131-D769-D783-96AB-C7482597C74D}" dt="2025-02-07T11:04:44.473" v="1"/>
          <pc:sldLayoutMkLst>
            <pc:docMk/>
            <pc:sldMasterMk cId="1088569525" sldId="2147483708"/>
            <pc:sldLayoutMk cId="3440044138" sldId="2147483704"/>
          </pc:sldLayoutMkLst>
        </pc:sldLayoutChg>
        <pc:sldLayoutChg chg="add del">
          <pc:chgData name="Turner, Kacey-Lee (RC0050633)" userId="S::rc0050633@student.riversidecollege.ac.uk::8ad8f034-5530-4504-b1c5-dbf4a6de12cf" providerId="AD" clId="Web-{DF25E131-D769-D783-96AB-C7482597C74D}" dt="2025-02-07T11:04:44.473" v="1"/>
          <pc:sldLayoutMkLst>
            <pc:docMk/>
            <pc:sldMasterMk cId="1088569525" sldId="2147483708"/>
            <pc:sldLayoutMk cId="1258212235" sldId="2147483705"/>
          </pc:sldLayoutMkLst>
        </pc:sldLayoutChg>
        <pc:sldLayoutChg chg="add del">
          <pc:chgData name="Turner, Kacey-Lee (RC0050633)" userId="S::rc0050633@student.riversidecollege.ac.uk::8ad8f034-5530-4504-b1c5-dbf4a6de12cf" providerId="AD" clId="Web-{DF25E131-D769-D783-96AB-C7482597C74D}" dt="2025-02-07T11:04:44.473" v="1"/>
          <pc:sldLayoutMkLst>
            <pc:docMk/>
            <pc:sldMasterMk cId="1088569525" sldId="2147483708"/>
            <pc:sldLayoutMk cId="3078037367" sldId="2147483706"/>
          </pc:sldLayoutMkLst>
        </pc:sldLayoutChg>
        <pc:sldLayoutChg chg="add del">
          <pc:chgData name="Turner, Kacey-Lee (RC0050633)" userId="S::rc0050633@student.riversidecollege.ac.uk::8ad8f034-5530-4504-b1c5-dbf4a6de12cf" providerId="AD" clId="Web-{DF25E131-D769-D783-96AB-C7482597C74D}" dt="2025-02-07T11:04:44.473" v="1"/>
          <pc:sldLayoutMkLst>
            <pc:docMk/>
            <pc:sldMasterMk cId="1088569525" sldId="2147483708"/>
            <pc:sldLayoutMk cId="3512249213" sldId="2147483707"/>
          </pc:sldLayoutMkLst>
        </pc:sldLayoutChg>
      </pc:sldMasterChg>
      <pc:sldMasterChg chg="add addSldLayout">
        <pc:chgData name="Turner, Kacey-Lee (RC0050633)" userId="S::rc0050633@student.riversidecollege.ac.uk::8ad8f034-5530-4504-b1c5-dbf4a6de12cf" providerId="AD" clId="Web-{DF25E131-D769-D783-96AB-C7482597C74D}" dt="2025-02-07T11:04:44.520" v="2"/>
        <pc:sldMasterMkLst>
          <pc:docMk/>
          <pc:sldMasterMk cId="958609103" sldId="2147483721"/>
        </pc:sldMasterMkLst>
        <pc:sldLayoutChg chg="add">
          <pc:chgData name="Turner, Kacey-Lee (RC0050633)" userId="S::rc0050633@student.riversidecollege.ac.uk::8ad8f034-5530-4504-b1c5-dbf4a6de12cf" providerId="AD" clId="Web-{DF25E131-D769-D783-96AB-C7482597C74D}" dt="2025-02-07T11:04:44.520" v="2"/>
          <pc:sldLayoutMkLst>
            <pc:docMk/>
            <pc:sldMasterMk cId="958609103" sldId="2147483721"/>
            <pc:sldLayoutMk cId="1802395632" sldId="2147483710"/>
          </pc:sldLayoutMkLst>
        </pc:sldLayoutChg>
        <pc:sldLayoutChg chg="add">
          <pc:chgData name="Turner, Kacey-Lee (RC0050633)" userId="S::rc0050633@student.riversidecollege.ac.uk::8ad8f034-5530-4504-b1c5-dbf4a6de12cf" providerId="AD" clId="Web-{DF25E131-D769-D783-96AB-C7482597C74D}" dt="2025-02-07T11:04:44.520" v="2"/>
          <pc:sldLayoutMkLst>
            <pc:docMk/>
            <pc:sldMasterMk cId="958609103" sldId="2147483721"/>
            <pc:sldLayoutMk cId="1851344798" sldId="2147483711"/>
          </pc:sldLayoutMkLst>
        </pc:sldLayoutChg>
        <pc:sldLayoutChg chg="add">
          <pc:chgData name="Turner, Kacey-Lee (RC0050633)" userId="S::rc0050633@student.riversidecollege.ac.uk::8ad8f034-5530-4504-b1c5-dbf4a6de12cf" providerId="AD" clId="Web-{DF25E131-D769-D783-96AB-C7482597C74D}" dt="2025-02-07T11:04:44.520" v="2"/>
          <pc:sldLayoutMkLst>
            <pc:docMk/>
            <pc:sldMasterMk cId="958609103" sldId="2147483721"/>
            <pc:sldLayoutMk cId="2362847288" sldId="2147483712"/>
          </pc:sldLayoutMkLst>
        </pc:sldLayoutChg>
        <pc:sldLayoutChg chg="add">
          <pc:chgData name="Turner, Kacey-Lee (RC0050633)" userId="S::rc0050633@student.riversidecollege.ac.uk::8ad8f034-5530-4504-b1c5-dbf4a6de12cf" providerId="AD" clId="Web-{DF25E131-D769-D783-96AB-C7482597C74D}" dt="2025-02-07T11:04:44.520" v="2"/>
          <pc:sldLayoutMkLst>
            <pc:docMk/>
            <pc:sldMasterMk cId="958609103" sldId="2147483721"/>
            <pc:sldLayoutMk cId="1014163950" sldId="2147483713"/>
          </pc:sldLayoutMkLst>
        </pc:sldLayoutChg>
        <pc:sldLayoutChg chg="add">
          <pc:chgData name="Turner, Kacey-Lee (RC0050633)" userId="S::rc0050633@student.riversidecollege.ac.uk::8ad8f034-5530-4504-b1c5-dbf4a6de12cf" providerId="AD" clId="Web-{DF25E131-D769-D783-96AB-C7482597C74D}" dt="2025-02-07T11:04:44.520" v="2"/>
          <pc:sldLayoutMkLst>
            <pc:docMk/>
            <pc:sldMasterMk cId="958609103" sldId="2147483721"/>
            <pc:sldLayoutMk cId="2990896123" sldId="2147483714"/>
          </pc:sldLayoutMkLst>
        </pc:sldLayoutChg>
        <pc:sldLayoutChg chg="add">
          <pc:chgData name="Turner, Kacey-Lee (RC0050633)" userId="S::rc0050633@student.riversidecollege.ac.uk::8ad8f034-5530-4504-b1c5-dbf4a6de12cf" providerId="AD" clId="Web-{DF25E131-D769-D783-96AB-C7482597C74D}" dt="2025-02-07T11:04:44.520" v="2"/>
          <pc:sldLayoutMkLst>
            <pc:docMk/>
            <pc:sldMasterMk cId="958609103" sldId="2147483721"/>
            <pc:sldLayoutMk cId="3547843159" sldId="2147483715"/>
          </pc:sldLayoutMkLst>
        </pc:sldLayoutChg>
        <pc:sldLayoutChg chg="add">
          <pc:chgData name="Turner, Kacey-Lee (RC0050633)" userId="S::rc0050633@student.riversidecollege.ac.uk::8ad8f034-5530-4504-b1c5-dbf4a6de12cf" providerId="AD" clId="Web-{DF25E131-D769-D783-96AB-C7482597C74D}" dt="2025-02-07T11:04:44.520" v="2"/>
          <pc:sldLayoutMkLst>
            <pc:docMk/>
            <pc:sldMasterMk cId="958609103" sldId="2147483721"/>
            <pc:sldLayoutMk cId="895333045" sldId="2147483716"/>
          </pc:sldLayoutMkLst>
        </pc:sldLayoutChg>
        <pc:sldLayoutChg chg="add">
          <pc:chgData name="Turner, Kacey-Lee (RC0050633)" userId="S::rc0050633@student.riversidecollege.ac.uk::8ad8f034-5530-4504-b1c5-dbf4a6de12cf" providerId="AD" clId="Web-{DF25E131-D769-D783-96AB-C7482597C74D}" dt="2025-02-07T11:04:44.520" v="2"/>
          <pc:sldLayoutMkLst>
            <pc:docMk/>
            <pc:sldMasterMk cId="958609103" sldId="2147483721"/>
            <pc:sldLayoutMk cId="3001324495" sldId="2147483717"/>
          </pc:sldLayoutMkLst>
        </pc:sldLayoutChg>
        <pc:sldLayoutChg chg="add">
          <pc:chgData name="Turner, Kacey-Lee (RC0050633)" userId="S::rc0050633@student.riversidecollege.ac.uk::8ad8f034-5530-4504-b1c5-dbf4a6de12cf" providerId="AD" clId="Web-{DF25E131-D769-D783-96AB-C7482597C74D}" dt="2025-02-07T11:04:44.520" v="2"/>
          <pc:sldLayoutMkLst>
            <pc:docMk/>
            <pc:sldMasterMk cId="958609103" sldId="2147483721"/>
            <pc:sldLayoutMk cId="3737629901" sldId="2147483718"/>
          </pc:sldLayoutMkLst>
        </pc:sldLayoutChg>
        <pc:sldLayoutChg chg="add">
          <pc:chgData name="Turner, Kacey-Lee (RC0050633)" userId="S::rc0050633@student.riversidecollege.ac.uk::8ad8f034-5530-4504-b1c5-dbf4a6de12cf" providerId="AD" clId="Web-{DF25E131-D769-D783-96AB-C7482597C74D}" dt="2025-02-07T11:04:44.520" v="2"/>
          <pc:sldLayoutMkLst>
            <pc:docMk/>
            <pc:sldMasterMk cId="958609103" sldId="2147483721"/>
            <pc:sldLayoutMk cId="3602569841" sldId="2147483719"/>
          </pc:sldLayoutMkLst>
        </pc:sldLayoutChg>
        <pc:sldLayoutChg chg="add">
          <pc:chgData name="Turner, Kacey-Lee (RC0050633)" userId="S::rc0050633@student.riversidecollege.ac.uk::8ad8f034-5530-4504-b1c5-dbf4a6de12cf" providerId="AD" clId="Web-{DF25E131-D769-D783-96AB-C7482597C74D}" dt="2025-02-07T11:04:44.520" v="2"/>
          <pc:sldLayoutMkLst>
            <pc:docMk/>
            <pc:sldMasterMk cId="958609103" sldId="2147483721"/>
            <pc:sldLayoutMk cId="323882467" sldId="214748372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3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4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2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2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6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9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9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4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4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2/12/2025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58609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14" r:id="rId6"/>
    <p:sldLayoutId id="2147483710" r:id="rId7"/>
    <p:sldLayoutId id="2147483711" r:id="rId8"/>
    <p:sldLayoutId id="2147483712" r:id="rId9"/>
    <p:sldLayoutId id="2147483713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9AACA9-BD92-429F-8047-0731DB46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46D8F9-B18B-42F5-B320-22E156F4C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980DF08-8878-4A99-871A-573EBF4F3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E0FF3E7-007F-48E0-8352-89CE4375B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02DE4FC-8B38-40C7-A2F5-CBD4C6592E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7C509-DDA4-4291-88B3-8E2B146099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345897-50D9-424E-A94E-18A63AEE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6E6E08-BABA-49E9-884E-480584915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487" y="545126"/>
            <a:ext cx="9217026" cy="3783988"/>
          </a:xfrm>
        </p:spPr>
        <p:txBody>
          <a:bodyPr>
            <a:normAutofit/>
          </a:bodyPr>
          <a:lstStyle/>
          <a:p>
            <a:pPr algn="ctr"/>
            <a:r>
              <a:rPr lang="en-US" i="1" dirty="0">
                <a:latin typeface="Rage Italic"/>
              </a:rPr>
              <a:t>FMP</a:t>
            </a:r>
          </a:p>
        </p:txBody>
      </p:sp>
      <p:pic>
        <p:nvPicPr>
          <p:cNvPr id="3" name="Picture 2" descr="A person playing guitar on stage&#10;&#10;AI-generated content may be incorrect.">
            <a:extLst>
              <a:ext uri="{FF2B5EF4-FFF2-40B4-BE49-F238E27FC236}">
                <a16:creationId xmlns:a16="http://schemas.microsoft.com/office/drawing/2014/main" id="{A7E0B9DD-5014-CB0E-E376-39DC857474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9" t="34154" r="-1939" b="251"/>
          <a:stretch/>
        </p:blipFill>
        <p:spPr>
          <a:xfrm>
            <a:off x="725767" y="289634"/>
            <a:ext cx="3376303" cy="2848089"/>
          </a:xfrm>
          <a:prstGeom prst="rect">
            <a:avLst/>
          </a:prstGeom>
        </p:spPr>
      </p:pic>
      <p:pic>
        <p:nvPicPr>
          <p:cNvPr id="4" name="Picture 3" descr="A stage with microphones and lights&#10;&#10;AI-generated content may be incorrect.">
            <a:extLst>
              <a:ext uri="{FF2B5EF4-FFF2-40B4-BE49-F238E27FC236}">
                <a16:creationId xmlns:a16="http://schemas.microsoft.com/office/drawing/2014/main" id="{2D0DFD8D-C1C8-538D-EAD4-AA9FBE362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654" y="4100872"/>
            <a:ext cx="4429485" cy="252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598B8-0A89-AA7A-3A9E-D7C39CE43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3042725" cy="92224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latin typeface="Rage Italic"/>
              </a:rPr>
              <a:t>Context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A651-5B4D-A654-72EB-6296F4ACE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472" y="1709378"/>
            <a:ext cx="11101136" cy="37798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Throughout my time in college, I have learnt many skills within each of my projects for example:</a:t>
            </a:r>
          </a:p>
          <a:p>
            <a:pPr marL="269875" indent="-269875"/>
            <a:r>
              <a:rPr lang="en-US" dirty="0"/>
              <a:t>Project 1 'Hiding Under the Covers'. </a:t>
            </a:r>
          </a:p>
          <a:p>
            <a:pPr marL="269875" indent="-269875"/>
            <a:r>
              <a:rPr lang="en-US" dirty="0"/>
              <a:t>Project 2 'What a Wonderful World'.</a:t>
            </a:r>
          </a:p>
          <a:p>
            <a:pPr marL="269875" indent="-269875"/>
            <a:r>
              <a:rPr lang="en-US" dirty="0"/>
              <a:t>Project 3 'On the Road'. </a:t>
            </a:r>
          </a:p>
          <a:p>
            <a:pPr marL="269875" indent="-269875"/>
            <a:r>
              <a:rPr lang="en-US" dirty="0"/>
              <a:t>Project 4 'Skills Development'.</a:t>
            </a:r>
          </a:p>
          <a:p>
            <a:pPr marL="269875" indent="-269875"/>
            <a:r>
              <a:rPr lang="en-US" dirty="0"/>
              <a:t>Project 5 'FMP 1'.</a:t>
            </a:r>
          </a:p>
          <a:p>
            <a:pPr marL="269875" indent="-269875"/>
            <a:r>
              <a:rPr lang="en-US" dirty="0"/>
              <a:t>Project 6 'The Future'.</a:t>
            </a:r>
          </a:p>
          <a:p>
            <a:pPr marL="269875" indent="-269875"/>
            <a:r>
              <a:rPr lang="en-US" dirty="0"/>
              <a:t>Project 7 'Genres'.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cover of a music album&#10;&#10;AI-generated content may be incorrect.">
            <a:extLst>
              <a:ext uri="{FF2B5EF4-FFF2-40B4-BE49-F238E27FC236}">
                <a16:creationId xmlns:a16="http://schemas.microsoft.com/office/drawing/2014/main" id="{6B6A587B-B6BD-1E19-F304-AB243BF65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524" y="2645433"/>
            <a:ext cx="2114424" cy="301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2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C4F91-D6B5-A02C-DCEB-F2829DDC8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41" y="204203"/>
            <a:ext cx="3093678" cy="1344551"/>
          </a:xfrm>
        </p:spPr>
        <p:txBody>
          <a:bodyPr/>
          <a:lstStyle/>
          <a:p>
            <a:r>
              <a:rPr lang="en-US" dirty="0">
                <a:latin typeface="Rage Italic"/>
              </a:rPr>
              <a:t>Research: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F9BE8-2229-11DC-19AF-E7E84D7BC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41" y="1289023"/>
            <a:ext cx="4132968" cy="19253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What Will I be doing for my research?</a:t>
            </a:r>
          </a:p>
          <a:p>
            <a:pPr marL="269875" indent="-269875"/>
            <a:r>
              <a:rPr lang="en-US" dirty="0"/>
              <a:t>Management</a:t>
            </a:r>
          </a:p>
          <a:p>
            <a:pPr marL="269875" indent="-269875"/>
            <a:r>
              <a:rPr lang="en-US" dirty="0"/>
              <a:t>Photography</a:t>
            </a:r>
          </a:p>
          <a:p>
            <a:pPr marL="269875" indent="-269875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B5DCF8-60A2-8B02-E820-7FF05A273F82}"/>
              </a:ext>
            </a:extLst>
          </p:cNvPr>
          <p:cNvSpPr txBox="1"/>
          <p:nvPr/>
        </p:nvSpPr>
        <p:spPr>
          <a:xfrm>
            <a:off x="619939" y="3721454"/>
            <a:ext cx="27973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Primary Research: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C040D1-EFFB-994D-0713-1FCAC8EDE8F5}"/>
              </a:ext>
            </a:extLst>
          </p:cNvPr>
          <p:cNvSpPr txBox="1"/>
          <p:nvPr/>
        </p:nvSpPr>
        <p:spPr>
          <a:xfrm>
            <a:off x="5182035" y="3722300"/>
            <a:ext cx="30580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Secondary Research: </a:t>
            </a:r>
          </a:p>
        </p:txBody>
      </p:sp>
      <p:pic>
        <p:nvPicPr>
          <p:cNvPr id="6" name="Picture 5" descr="Survey Questionnaire Clipart">
            <a:extLst>
              <a:ext uri="{FF2B5EF4-FFF2-40B4-BE49-F238E27FC236}">
                <a16:creationId xmlns:a16="http://schemas.microsoft.com/office/drawing/2014/main" id="{891C423A-907F-F092-4B2D-FFBEBD360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32" y="4102691"/>
            <a:ext cx="3213254" cy="2618689"/>
          </a:xfrm>
          <a:prstGeom prst="rect">
            <a:avLst/>
          </a:prstGeom>
        </p:spPr>
      </p:pic>
      <p:pic>
        <p:nvPicPr>
          <p:cNvPr id="7" name="Picture 6" descr="Google Search PNGs for Free Download">
            <a:extLst>
              <a:ext uri="{FF2B5EF4-FFF2-40B4-BE49-F238E27FC236}">
                <a16:creationId xmlns:a16="http://schemas.microsoft.com/office/drawing/2014/main" id="{D0FAD98E-60EA-130A-C877-E8CC913AF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663" y="3721937"/>
            <a:ext cx="5489277" cy="3439785"/>
          </a:xfrm>
          <a:prstGeom prst="rect">
            <a:avLst/>
          </a:prstGeom>
        </p:spPr>
      </p:pic>
      <p:pic>
        <p:nvPicPr>
          <p:cNvPr id="8" name="Picture 7" descr="Music Management: Everything You Need to Know">
            <a:extLst>
              <a:ext uri="{FF2B5EF4-FFF2-40B4-BE49-F238E27FC236}">
                <a16:creationId xmlns:a16="http://schemas.microsoft.com/office/drawing/2014/main" id="{AF9FE977-130E-BB5A-55ED-02E81C1F4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025" y="1054517"/>
            <a:ext cx="2667001" cy="1851360"/>
          </a:xfrm>
          <a:prstGeom prst="rect">
            <a:avLst/>
          </a:prstGeom>
        </p:spPr>
      </p:pic>
      <p:pic>
        <p:nvPicPr>
          <p:cNvPr id="9" name="Picture 8" descr="A group of people on a stage&#10;&#10;AI-generated content may be incorrect.">
            <a:extLst>
              <a:ext uri="{FF2B5EF4-FFF2-40B4-BE49-F238E27FC236}">
                <a16:creationId xmlns:a16="http://schemas.microsoft.com/office/drawing/2014/main" id="{82029F2B-E3FD-F8D5-2B15-3824053194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5811" y="461210"/>
            <a:ext cx="2487350" cy="303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54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C8C0F4-5C44-4C3F-B321-5CB3E2BAB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7A62DB-71D7-497D-BE1C-933ECB515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25125" y="3600"/>
            <a:ext cx="7266875" cy="6854400"/>
            <a:chOff x="4925125" y="3600"/>
            <a:chExt cx="7266875" cy="68544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DAC2767-A7E3-4697-90F6-443A58314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B23E396-A746-411A-8709-32ABC4DDE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135C986-CB82-4211-A910-D232B9BCA1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837F2C8F-CC11-4A18-AA7E-AE8C022CD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000" y="1"/>
            <a:ext cx="6858000" cy="6857999"/>
          </a:xfrm>
          <a:custGeom>
            <a:avLst/>
            <a:gdLst>
              <a:gd name="connsiteX0" fmla="*/ 3428961 w 6858000"/>
              <a:gd name="connsiteY0" fmla="*/ 0 h 6857999"/>
              <a:gd name="connsiteX1" fmla="*/ 3429042 w 6858000"/>
              <a:gd name="connsiteY1" fmla="*/ 0 h 6857999"/>
              <a:gd name="connsiteX2" fmla="*/ 3605457 w 6858000"/>
              <a:gd name="connsiteY2" fmla="*/ 4461 h 6857999"/>
              <a:gd name="connsiteX3" fmla="*/ 6858000 w 6858000"/>
              <a:gd name="connsiteY3" fmla="*/ 3429000 h 6857999"/>
              <a:gd name="connsiteX4" fmla="*/ 3429001 w 6858000"/>
              <a:gd name="connsiteY4" fmla="*/ 6857999 h 6857999"/>
              <a:gd name="connsiteX5" fmla="*/ 0 w 6858000"/>
              <a:gd name="connsiteY5" fmla="*/ 3429000 h 6857999"/>
              <a:gd name="connsiteX6" fmla="*/ 3252545 w 6858000"/>
              <a:gd name="connsiteY6" fmla="*/ 44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6857999">
                <a:moveTo>
                  <a:pt x="3428961" y="0"/>
                </a:moveTo>
                <a:lnTo>
                  <a:pt x="3429042" y="0"/>
                </a:lnTo>
                <a:lnTo>
                  <a:pt x="3605457" y="4461"/>
                </a:lnTo>
                <a:cubicBezTo>
                  <a:pt x="5417236" y="96300"/>
                  <a:pt x="6858000" y="1594396"/>
                  <a:pt x="6858000" y="3429000"/>
                </a:cubicBezTo>
                <a:cubicBezTo>
                  <a:pt x="6858000" y="5322784"/>
                  <a:pt x="5322784" y="6857999"/>
                  <a:pt x="3429001" y="6857999"/>
                </a:cubicBezTo>
                <a:cubicBezTo>
                  <a:pt x="1535216" y="6857999"/>
                  <a:pt x="0" y="5322784"/>
                  <a:pt x="0" y="3429000"/>
                </a:cubicBezTo>
                <a:cubicBezTo>
                  <a:pt x="0" y="1594396"/>
                  <a:pt x="1440765" y="96300"/>
                  <a:pt x="3252545" y="4461"/>
                </a:cubicBezTo>
                <a:close/>
              </a:path>
            </a:pathLst>
          </a:custGeom>
          <a:effectLst>
            <a:softEdge rad="1016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465ECA-D197-D7F1-F2CA-8CCBCA00E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21819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Problem solving: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96939-3BE5-2D90-43D7-DBAD0BA98C8D}"/>
              </a:ext>
            </a:extLst>
          </p:cNvPr>
          <p:cNvSpPr txBox="1"/>
          <p:nvPr/>
        </p:nvSpPr>
        <p:spPr>
          <a:xfrm>
            <a:off x="550863" y="2947121"/>
            <a:ext cx="4500562" cy="336160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700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spc="50"/>
              <a:t>What Problems may appear?</a:t>
            </a:r>
          </a:p>
          <a:p>
            <a:pPr marL="285750" indent="-2700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spc="50"/>
              <a:t>Not being able to find a venue.</a:t>
            </a:r>
          </a:p>
          <a:p>
            <a:pPr marL="285750" indent="-2700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spc="50"/>
          </a:p>
          <a:p>
            <a:pPr indent="-2700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spc="50"/>
          </a:p>
          <a:p>
            <a:pPr marL="285750" indent="-2700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spc="50"/>
              <a:t>Not having people within the class to play.</a:t>
            </a:r>
          </a:p>
          <a:p>
            <a:pPr marL="285750" indent="-2700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spc="50"/>
          </a:p>
          <a:p>
            <a:pPr indent="-2700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spc="50"/>
          </a:p>
          <a:p>
            <a:pPr marL="285750" indent="-2700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spc="50"/>
              <a:t>Not being able to have access to equipment within college.</a:t>
            </a:r>
          </a:p>
        </p:txBody>
      </p:sp>
      <p:pic>
        <p:nvPicPr>
          <p:cNvPr id="4" name="Content Placeholder 3" descr="Detective Holding a Magnifying Glass. Police Detective and Inspector ...">
            <a:extLst>
              <a:ext uri="{FF2B5EF4-FFF2-40B4-BE49-F238E27FC236}">
                <a16:creationId xmlns:a16="http://schemas.microsoft.com/office/drawing/2014/main" id="{FF00899A-8CC3-93D0-6F60-26A299D85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9500" y="1629000"/>
            <a:ext cx="3411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98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807C163-87AF-4BC4-ADE2-4E5EAFEEE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696E8E-5A50-4F12-9E0B-502F85061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B8A07F7-656D-4B06-860B-4290325213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D932A44-B2F8-4EA5-A529-D1EF350CB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4211287-5AF6-4DE8-9550-CE2475D62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35D3D5B-2BDE-4FFA-AD19-2A6FA11B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5141913-6183-49C2-BACE-61AF501817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CBF2F32-98FF-4601-8322-C5E0724D9D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AF3E2D8-35DA-4B2D-891A-A1594F7DB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543934E-E678-45FF-8C62-1EF71BABE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9B54ED7-1C7F-4C59-B1CB-84D3D9C21C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BFC7E0-9992-4076-88C6-3354EB12E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03209-5BD8-4B0B-847E-430FFF592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62E7B9-5CA8-5297-8204-AA06A4B0C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0000"/>
            <a:ext cx="4500561" cy="1953501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Rage Italic"/>
              </a:rPr>
              <a:t>Planning and production: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63DCC-AA9D-CA63-BE6D-2A9610E8C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8" cy="17918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9875" indent="-269875"/>
            <a:r>
              <a:rPr lang="en-US" dirty="0"/>
              <a:t>What will I be doing to stay </a:t>
            </a:r>
            <a:r>
              <a:rPr lang="en-US" dirty="0" err="1"/>
              <a:t>organised</a:t>
            </a:r>
            <a:r>
              <a:rPr lang="en-US" dirty="0"/>
              <a:t>?</a:t>
            </a:r>
          </a:p>
          <a:p>
            <a:pPr marL="269875" indent="-269875"/>
            <a:r>
              <a:rPr lang="en-US" dirty="0"/>
              <a:t>Timetable.</a:t>
            </a:r>
          </a:p>
          <a:p>
            <a:pPr marL="269875" indent="-269875"/>
            <a:r>
              <a:rPr lang="en-US" dirty="0"/>
              <a:t>Blog.</a:t>
            </a:r>
          </a:p>
        </p:txBody>
      </p:sp>
      <p:pic>
        <p:nvPicPr>
          <p:cNvPr id="5" name="Picture 4" descr="Timetable Templates Sample | Timetable template, Business template ...">
            <a:extLst>
              <a:ext uri="{FF2B5EF4-FFF2-40B4-BE49-F238E27FC236}">
                <a16:creationId xmlns:a16="http://schemas.microsoft.com/office/drawing/2014/main" id="{51F1237F-F864-B876-09DA-5A9E61F65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844" y="2871847"/>
            <a:ext cx="3684879" cy="3445362"/>
          </a:xfrm>
          <a:prstGeom prst="rect">
            <a:avLst/>
          </a:prstGeom>
        </p:spPr>
      </p:pic>
      <p:pic>
        <p:nvPicPr>
          <p:cNvPr id="4" name="Picture 3" descr="The importance of the blog for websites">
            <a:extLst>
              <a:ext uri="{FF2B5EF4-FFF2-40B4-BE49-F238E27FC236}">
                <a16:creationId xmlns:a16="http://schemas.microsoft.com/office/drawing/2014/main" id="{86D25164-AE27-1106-C2A0-52D407D18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567" y="3058743"/>
            <a:ext cx="5460568" cy="307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4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D98E61A-E482-4DCD-B615-A18B8685C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6B683D-13FA-4605-8648-01FC9C82F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52A959-AA36-4E4C-940B-F33A7BE0A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FFC38A9-EA65-4BD6-A6E1-CAD07CCB8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E36CA9-9013-4306-B36F-2E349B6FE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E8D3FFE-4362-43F6-99D3-1B83F7AD5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7AA39D6-8796-468A-8C18-D17C0BBF2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5967788-298A-4B75-B02F-0625E5F84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D0FB4E1-29BE-427B-9999-B25351A07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9914662-C165-4AD1-89C0-F6C47C1090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84C8199-BC83-4D02-8937-CF9AB0F4CF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28F3F3-1D22-45C2-8627-C7E4E74BD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9D8267F7-1115-4F9A-BEF5-BB6664BC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631DD-C95B-01E9-D1CD-694A3AA4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315" y="545126"/>
            <a:ext cx="4554821" cy="2186096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Rage Italic"/>
              </a:rPr>
              <a:t>Practical Skills:</a:t>
            </a:r>
          </a:p>
        </p:txBody>
      </p:sp>
      <p:pic>
        <p:nvPicPr>
          <p:cNvPr id="4" name="Picture 3" descr="Canon EOS M5 Mirrorless Digital Camera with 15-45mm 1279C011AA">
            <a:extLst>
              <a:ext uri="{FF2B5EF4-FFF2-40B4-BE49-F238E27FC236}">
                <a16:creationId xmlns:a16="http://schemas.microsoft.com/office/drawing/2014/main" id="{D2EA4EC7-98B8-FEFC-91A3-83721C02D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095" y="549274"/>
            <a:ext cx="2791525" cy="2791525"/>
          </a:xfrm>
          <a:prstGeom prst="rect">
            <a:avLst/>
          </a:prstGeom>
        </p:spPr>
      </p:pic>
      <p:pic>
        <p:nvPicPr>
          <p:cNvPr id="5" name="Picture 4" descr="Best Canon Camera Settings For Outdoor Portraits - You'll need to do ...">
            <a:extLst>
              <a:ext uri="{FF2B5EF4-FFF2-40B4-BE49-F238E27FC236}">
                <a16:creationId xmlns:a16="http://schemas.microsoft.com/office/drawing/2014/main" id="{899045D9-F27B-35A0-4CCD-5C6A25075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39" y="3520800"/>
            <a:ext cx="4978437" cy="27879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F4E0F-1463-DC5E-458D-644922D6D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063" y="2947121"/>
            <a:ext cx="4537073" cy="33616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For my practical skills I will learn various things such as: </a:t>
            </a:r>
          </a:p>
          <a:p>
            <a:pPr marL="269875" indent="-269875"/>
            <a:r>
              <a:rPr lang="en-US" dirty="0"/>
              <a:t>Settings.</a:t>
            </a:r>
          </a:p>
          <a:p>
            <a:pPr marL="269875" indent="-269875"/>
            <a:r>
              <a:rPr lang="en-US" dirty="0"/>
              <a:t>Lenses.</a:t>
            </a:r>
          </a:p>
          <a:p>
            <a:pPr marL="269875" indent="-269875"/>
            <a:r>
              <a:rPr lang="en-US" dirty="0"/>
              <a:t>Angles.</a:t>
            </a:r>
          </a:p>
        </p:txBody>
      </p:sp>
    </p:spTree>
    <p:extLst>
      <p:ext uri="{BB962C8B-B14F-4D97-AF65-F5344CB8AC3E}">
        <p14:creationId xmlns:p14="http://schemas.microsoft.com/office/powerpoint/2010/main" val="4044841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2FD795-8DF5-44F0-8664-4D8F626DD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6B683D-13FA-4605-8648-01FC9C82F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52A959-AA36-4E4C-940B-F33A7BE0A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FFC38A9-EA65-4BD6-A6E1-CAD07CCB8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9E36CA9-9013-4306-B36F-2E349B6FE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E8D3FFE-4362-43F6-99D3-1B83F7AD5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7AA39D6-8796-468A-8C18-D17C0BBF2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5967788-298A-4B75-B02F-0625E5F84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D0FB4E1-29BE-427B-9999-B25351A07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9914662-C165-4AD1-89C0-F6C47C1090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84C8199-BC83-4D02-8937-CF9AB0F4CF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A28F3F3-1D22-45C2-8627-C7E4E74BD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D8267F7-1115-4F9A-BEF5-BB6664BC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D0A773-FB81-BB13-4AAD-EC27394EC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315" y="545126"/>
            <a:ext cx="4554821" cy="2186096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Rage Italic"/>
              </a:rPr>
              <a:t>Evaluation and Reflection:</a:t>
            </a:r>
          </a:p>
        </p:txBody>
      </p:sp>
      <p:pic>
        <p:nvPicPr>
          <p:cNvPr id="4" name="Picture 3" descr="The value of self-reflection and self-evaluation in academic success ...">
            <a:extLst>
              <a:ext uri="{FF2B5EF4-FFF2-40B4-BE49-F238E27FC236}">
                <a16:creationId xmlns:a16="http://schemas.microsoft.com/office/drawing/2014/main" id="{8BE1A18F-5C2E-BFAB-3923-F19DBA19C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405270"/>
            <a:ext cx="6049714" cy="40381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4DEC9-0481-B98F-77D7-40661A85A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063" y="2947121"/>
            <a:ext cx="4537073" cy="33616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What will I be doing for my reflection?</a:t>
            </a:r>
          </a:p>
          <a:p>
            <a:pPr marL="269875" indent="-269875"/>
            <a:r>
              <a:rPr lang="en-US" dirty="0"/>
              <a:t>Weekly Blogs.</a:t>
            </a:r>
          </a:p>
          <a:p>
            <a:pPr marL="0" indent="0">
              <a:buNone/>
            </a:pPr>
            <a:r>
              <a:rPr lang="en-US" dirty="0"/>
              <a:t>What am I going to do for my evaluation?</a:t>
            </a:r>
          </a:p>
          <a:p>
            <a:pPr marL="269875" indent="-269875"/>
            <a:r>
              <a:rPr lang="en-US" dirty="0"/>
              <a:t>The overall gig.</a:t>
            </a:r>
          </a:p>
          <a:p>
            <a:pPr marL="269875" indent="-269875"/>
            <a:r>
              <a:rPr lang="en-US" dirty="0"/>
              <a:t>The outcome of my photos.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40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534E5-D8D7-12C6-1314-AE9757C0E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63" y="-1663"/>
            <a:ext cx="4491015" cy="964874"/>
          </a:xfrm>
        </p:spPr>
        <p:txBody>
          <a:bodyPr/>
          <a:lstStyle/>
          <a:p>
            <a:r>
              <a:rPr lang="en-US" dirty="0">
                <a:latin typeface="Rage Italic"/>
              </a:rPr>
              <a:t>Presentation: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8C8AE-9914-513A-175C-FB53B4638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45" y="812092"/>
            <a:ext cx="6920162" cy="25466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I will have two different things to present within my project:</a:t>
            </a:r>
          </a:p>
          <a:p>
            <a:pPr marL="269875" indent="-269875"/>
            <a:r>
              <a:rPr lang="en-US" dirty="0"/>
              <a:t>The gig.</a:t>
            </a:r>
          </a:p>
          <a:p>
            <a:pPr marL="0" indent="0">
              <a:buNone/>
            </a:pPr>
            <a:endParaRPr lang="en-US" dirty="0"/>
          </a:p>
          <a:p>
            <a:pPr marL="269875" indent="-269875"/>
            <a:r>
              <a:rPr lang="en-US" dirty="0"/>
              <a:t>The photography.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group of people on a stage playing instruments&#10;&#10;AI-generated content may be incorrect.">
            <a:extLst>
              <a:ext uri="{FF2B5EF4-FFF2-40B4-BE49-F238E27FC236}">
                <a16:creationId xmlns:a16="http://schemas.microsoft.com/office/drawing/2014/main" id="{F80A62B4-B637-625A-1BF7-A2BCDEC0D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11" y="3354555"/>
            <a:ext cx="4640179" cy="2805865"/>
          </a:xfrm>
          <a:prstGeom prst="rect">
            <a:avLst/>
          </a:prstGeom>
        </p:spPr>
      </p:pic>
      <p:pic>
        <p:nvPicPr>
          <p:cNvPr id="5" name="Picture 4" descr="How to Edit Concert Photos (7 Lightroom Tips)">
            <a:extLst>
              <a:ext uri="{FF2B5EF4-FFF2-40B4-BE49-F238E27FC236}">
                <a16:creationId xmlns:a16="http://schemas.microsoft.com/office/drawing/2014/main" id="{E675FBD9-2088-588E-918A-E980558D9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565" y="1427747"/>
            <a:ext cx="5153527" cy="30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97434"/>
      </p:ext>
    </p:extLst>
  </p:cSld>
  <p:clrMapOvr>
    <a:masterClrMapping/>
  </p:clrMapOvr>
</p:sld>
</file>

<file path=ppt/theme/theme1.xml><?xml version="1.0" encoding="utf-8"?>
<a:theme xmlns:a="http://schemas.openxmlformats.org/drawingml/2006/main" name="GlowVTI">
  <a:themeElements>
    <a:clrScheme name="Glow">
      <a:dk1>
        <a:sysClr val="windowText" lastClr="000000"/>
      </a:dk1>
      <a:lt1>
        <a:sysClr val="window" lastClr="FFFFFF"/>
      </a:lt1>
      <a:dk2>
        <a:srgbClr val="00000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404040"/>
      </a:accent6>
      <a:hlink>
        <a:srgbClr val="3E8FF1"/>
      </a:hlink>
      <a:folHlink>
        <a:srgbClr val="939393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GlowVTI</vt:lpstr>
      <vt:lpstr>FMP</vt:lpstr>
      <vt:lpstr>Context:</vt:lpstr>
      <vt:lpstr>Research:</vt:lpstr>
      <vt:lpstr>Problem solving:</vt:lpstr>
      <vt:lpstr>Planning and production: </vt:lpstr>
      <vt:lpstr>Practical Skills:</vt:lpstr>
      <vt:lpstr>Evaluation and Reflection:</vt:lpstr>
      <vt:lpstr>Presentation: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306</cp:revision>
  <dcterms:created xsi:type="dcterms:W3CDTF">2025-02-07T11:04:31Z</dcterms:created>
  <dcterms:modified xsi:type="dcterms:W3CDTF">2025-02-12T15:00:46Z</dcterms:modified>
</cp:coreProperties>
</file>